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media/image2.JPG" ContentType="image/jpeg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8"/>
    <p:restoredTop sz="94717"/>
  </p:normalViewPr>
  <p:slideViewPr>
    <p:cSldViewPr snapToGrid="0">
      <p:cViewPr varScale="1">
        <p:scale>
          <a:sx n="68" d="100"/>
          <a:sy n="68" d="100"/>
        </p:scale>
        <p:origin x="20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BulletTimelineDefaultColorVariant">
  <dgm:title val="Bullet Timeline Default Color Variant"/>
  <dgm:desc val="Bullet Timeline Default Color Variant"/>
  <dgm:catLst>
    <dgm:cat type="Other" pri="2"/>
  </dgm:catLst>
  <dgm:styleLbl name="node0">
    <dgm:fillClrLst meth="repeat">
      <a:schemeClr val="dk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dk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lnNode1">
    <dgm:fillClrLst meth="repeat">
      <a:schemeClr val="dk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dk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3">
    <dgm:fillClrLst meth="repeat">
      <a:schemeClr val="dk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dk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dk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dk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dk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dk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dk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dk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1">
        <a:alpha val="90000"/>
        <a:tint val="40000"/>
      </a:schemeClr>
    </dgm:fillClrLst>
    <dgm:linClrLst meth="repeat">
      <a:schemeClr val="dk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1">
        <a:alpha val="90000"/>
        <a:tint val="40000"/>
      </a:schemeClr>
    </dgm:fillClrLst>
    <dgm:linClrLst meth="repeat">
      <a:schemeClr val="dk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1">
        <a:alpha val="90000"/>
        <a:tint val="40000"/>
      </a:schemeClr>
    </dgm:fillClrLst>
    <dgm:linClrLst meth="repeat">
      <a:schemeClr val="dk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ADC81-C9EF-AE44-98BE-5544E16AB4EC}" type="doc">
      <dgm:prSet loTypeId="urn:microsoft.com/office/officeart/2024/3/layout/BulletTimelineDefaultVariant" loCatId="Timeline" qsTypeId="urn:microsoft.com/office/officeart/2005/8/quickstyle/simple1" qsCatId="simple" csTypeId="urn:microsoft.com/office/officeart/2005/8/colors/BulletTimelineDefaultColorVariant" csCatId="other" phldr="1"/>
      <dgm:spPr/>
      <dgm:t>
        <a:bodyPr/>
        <a:lstStyle/>
        <a:p>
          <a:endParaRPr lang="en-GB"/>
        </a:p>
      </dgm:t>
    </dgm:pt>
    <dgm:pt modelId="{D762EED9-E3EA-9847-9DF3-377AB273D4BA}">
      <dgm:prSet custT="1"/>
      <dgm:spPr/>
      <dgm:t>
        <a:bodyPr/>
        <a:lstStyle/>
        <a:p>
          <a:pPr>
            <a:defRPr b="1"/>
          </a:pPr>
          <a:r>
            <a:rPr lang="en-E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Kõik tundus olevat kontrolli all</a:t>
          </a:r>
        </a:p>
      </dgm:t>
    </dgm:pt>
    <dgm:pt modelId="{EB47DD2C-6F78-E34B-9E85-1FAF3BAC6E04}" type="parTrans" cxnId="{7B349F60-5685-0D4F-AC40-FF60975B1D77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5047A04-F786-AE44-9726-E5A34DA2E294}" type="sibTrans" cxnId="{7B349F60-5685-0D4F-AC40-FF60975B1D77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9056F59-EE5B-3A4F-8D94-96FBCA20DACE}">
      <dgm:prSet custT="1"/>
      <dgm:spPr/>
      <dgm:t>
        <a:bodyPr/>
        <a:lstStyle/>
        <a:p>
          <a:r>
            <a:rPr lang="en-E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Edukas karjäär</a:t>
          </a:r>
        </a:p>
        <a:p>
          <a:r>
            <a:rPr lang="en-E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Töö- ja pereelu ühildamine</a:t>
          </a:r>
        </a:p>
        <a:p>
          <a:r>
            <a:rPr lang="en-E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Perfektsionist</a:t>
          </a:r>
        </a:p>
      </dgm:t>
    </dgm:pt>
    <dgm:pt modelId="{73325D22-1B6A-A94B-B779-CEA35AEC27B7}" type="parTrans" cxnId="{9BC45187-4F59-E14F-BD84-1CF7175A5C90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AE33B74-17C4-7944-AC48-EE5040664375}" type="sibTrans" cxnId="{9BC45187-4F59-E14F-BD84-1CF7175A5C90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6B7ABCF-65C0-1F46-B824-8FB4A1C817CC}">
      <dgm:prSet custT="1"/>
      <dgm:spPr/>
      <dgm:t>
        <a:bodyPr/>
        <a:lstStyle/>
        <a:p>
          <a:pPr>
            <a:defRPr b="1"/>
          </a:pPr>
          <a:r>
            <a:rPr lang="en-E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Diagnoos: läbipõlemine</a:t>
          </a:r>
        </a:p>
      </dgm:t>
    </dgm:pt>
    <dgm:pt modelId="{CC7B29B3-0206-9E42-A312-FBF5BBF2B2B8}" type="parTrans" cxnId="{4DF01B49-210B-5046-88EC-DC29A2626296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60390B0-ED7B-0D47-A69C-EDCE6EDCF096}" type="sibTrans" cxnId="{4DF01B49-210B-5046-88EC-DC29A2626296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AC86AC5-9EF1-0541-879E-C70C7771B084}">
      <dgm:prSet custT="1"/>
      <dgm:spPr/>
      <dgm:t>
        <a:bodyPr/>
        <a:lstStyle/>
        <a:p>
          <a:r>
            <a:rPr lang="en-E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Arsti</a:t>
          </a:r>
          <a:r>
            <a:rPr lang="en-EE" sz="200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juurde</a:t>
          </a:r>
        </a:p>
        <a:p>
          <a:r>
            <a:rPr lang="en-EE" sz="200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Diagnoos ja leppimine</a:t>
          </a:r>
        </a:p>
      </dgm:t>
    </dgm:pt>
    <dgm:pt modelId="{37162B58-7F17-CA40-B4C9-B49DBD79B66E}" type="parTrans" cxnId="{E808AEFD-6D86-1940-A3FB-9AB96969A0A7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1164D09-DB3B-7E4A-AB91-11EEFC7B3D18}" type="sibTrans" cxnId="{E808AEFD-6D86-1940-A3FB-9AB96969A0A7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83EF87C-0EF8-134D-A245-549ECA421C54}">
      <dgm:prSet custT="1"/>
      <dgm:spPr/>
      <dgm:t>
        <a:bodyPr/>
        <a:lstStyle/>
        <a:p>
          <a:pPr>
            <a:defRPr b="1"/>
          </a:pPr>
          <a:r>
            <a:rPr lang="en-E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Esimesed märgid</a:t>
          </a:r>
        </a:p>
      </dgm:t>
    </dgm:pt>
    <dgm:pt modelId="{65AAE7D6-8F24-FE41-BD43-72FE69EBF9A7}" type="parTrans" cxnId="{7C7D500D-925E-264E-9CBB-4FEFCED246B2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33D4ACB-3B97-B648-BC70-72F4B2B33EEF}" type="sibTrans" cxnId="{7C7D500D-925E-264E-9CBB-4FEFCED246B2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F322527-7736-CD46-B681-92F5E7D2A8DD}">
      <dgm:prSet custT="1"/>
      <dgm:spPr/>
      <dgm:t>
        <a:bodyPr/>
        <a:lstStyle/>
        <a:p>
          <a:r>
            <a:rPr lang="en-US" sz="2000" spc="-13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Väsimus</a:t>
          </a:r>
          <a:r>
            <a:rPr lang="en-US" sz="2000" spc="-18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000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</a:t>
          </a:r>
          <a:r>
            <a:rPr lang="en-US" sz="2000" spc="-165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esmalt</a:t>
          </a:r>
          <a:r>
            <a:rPr lang="en-US" sz="2000" spc="-18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000" spc="-11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füüsiline</a:t>
          </a:r>
          <a:r>
            <a:rPr lang="en-US" sz="2000" spc="-18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000" spc="-14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jõud</a:t>
          </a:r>
          <a:r>
            <a:rPr lang="en-US" sz="2000" spc="-14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), </a:t>
          </a:r>
          <a:r>
            <a:rPr lang="en-US" sz="2000" spc="-145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ärrituvus</a:t>
          </a:r>
          <a:r>
            <a:rPr lang="en-US" sz="2000" spc="-14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</a:t>
          </a:r>
          <a:r>
            <a:rPr lang="en-US" sz="2000" spc="-22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000" spc="-1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unetus</a:t>
          </a:r>
          <a:endParaRPr lang="en-US" sz="2000" spc="-1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en-US" sz="2000" spc="-1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Pidev</a:t>
          </a:r>
          <a:r>
            <a:rPr lang="en-US" sz="2000" spc="-1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“</a:t>
          </a:r>
          <a:r>
            <a:rPr lang="en-US" sz="2000" spc="-1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udus</a:t>
          </a:r>
          <a:r>
            <a:rPr lang="en-US" sz="2000" spc="-1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” </a:t>
          </a:r>
          <a:r>
            <a:rPr lang="en-US" sz="2000" spc="-1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olek</a:t>
          </a:r>
          <a:endParaRPr lang="en-US" sz="2000" spc="-1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en-US" sz="2000" spc="-1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Isiksuse</a:t>
          </a:r>
          <a:r>
            <a:rPr lang="en-US" sz="2000" spc="-1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000" spc="-1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muutused</a:t>
          </a:r>
          <a:endParaRPr lang="en-EE" sz="2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46C21F8-61B4-AD4B-8FC5-9217A7CB1FAE}" type="parTrans" cxnId="{A98EAD4E-806D-B44F-8A5E-381C28923CE7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7B930F8-EFA3-6A4A-AC04-288249F0D84C}" type="sibTrans" cxnId="{A98EAD4E-806D-B44F-8A5E-381C28923CE7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44118B8-0890-FA49-B5BE-8C8729B895B2}">
      <dgm:prSet custT="1"/>
      <dgm:spPr/>
      <dgm:t>
        <a:bodyPr/>
        <a:lstStyle/>
        <a:p>
          <a:pPr>
            <a:defRPr b="1"/>
          </a:pPr>
          <a:r>
            <a:rPr lang="en-E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Tervenemine?</a:t>
          </a:r>
        </a:p>
      </dgm:t>
    </dgm:pt>
    <dgm:pt modelId="{3C4F1873-C784-8844-8700-16ABBD8CD6C7}" type="parTrans" cxnId="{6980E769-BEA0-5E4C-A95B-DAAABCCD8F34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4B76CD0-1A7F-4A40-9268-502CDD5EDC48}" type="sibTrans" cxnId="{6980E769-BEA0-5E4C-A95B-DAAABCCD8F34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F16AD51-B4A5-FC47-9A78-5E720BE1C007}">
      <dgm:prSet custT="1"/>
      <dgm:spPr/>
      <dgm:t>
        <a:bodyPr/>
        <a:lstStyle/>
        <a:p>
          <a:r>
            <a:rPr lang="en-GB" sz="2000" b="0" spc="-245" dirty="0" err="1">
              <a:solidFill>
                <a:srgbClr val="4F4B44"/>
              </a:solidFill>
              <a:latin typeface="Verdana"/>
              <a:cs typeface="Verdana"/>
            </a:rPr>
            <a:t>Pidev</a:t>
          </a:r>
          <a:r>
            <a:rPr lang="en-GB" sz="2000" b="0" spc="-245" dirty="0">
              <a:solidFill>
                <a:srgbClr val="4F4B44"/>
              </a:solidFill>
              <a:latin typeface="Verdana"/>
              <a:cs typeface="Verdana"/>
            </a:rPr>
            <a:t> </a:t>
          </a:r>
          <a:r>
            <a:rPr lang="en-GB" sz="2000" b="0" spc="-245" dirty="0" err="1">
              <a:solidFill>
                <a:srgbClr val="4F4B44"/>
              </a:solidFill>
              <a:latin typeface="Verdana"/>
              <a:cs typeface="Verdana"/>
            </a:rPr>
            <a:t>tasakaalu</a:t>
          </a:r>
          <a:r>
            <a:rPr lang="en-GB" sz="2000" b="0" spc="-245" dirty="0">
              <a:solidFill>
                <a:srgbClr val="4F4B44"/>
              </a:solidFill>
              <a:latin typeface="Verdana"/>
              <a:cs typeface="Verdana"/>
            </a:rPr>
            <a:t> </a:t>
          </a:r>
          <a:r>
            <a:rPr lang="en-GB" sz="2000" b="0" spc="-245" dirty="0" err="1">
              <a:solidFill>
                <a:srgbClr val="4F4B44"/>
              </a:solidFill>
              <a:latin typeface="Verdana"/>
              <a:cs typeface="Verdana"/>
            </a:rPr>
            <a:t>otsimine</a:t>
          </a:r>
          <a:endParaRPr lang="en-GB" sz="2000" b="0" spc="-245" dirty="0">
            <a:solidFill>
              <a:srgbClr val="4F4B44"/>
            </a:solidFill>
            <a:latin typeface="Verdana"/>
            <a:cs typeface="Verdana"/>
          </a:endParaRPr>
        </a:p>
      </dgm:t>
    </dgm:pt>
    <dgm:pt modelId="{51CDC1F3-8893-D341-8D5D-7E30B31B916F}" type="parTrans" cxnId="{94A6273E-B1D0-884A-BBD4-645083A84E8C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8013B5C-7ED1-B843-A547-40E3AF06A1D7}" type="sibTrans" cxnId="{94A6273E-B1D0-884A-BBD4-645083A84E8C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16AD9BC-7402-4148-8FE4-4EC00201035B}">
      <dgm:prSet custT="1"/>
      <dgm:spPr/>
      <dgm:t>
        <a:bodyPr/>
        <a:lstStyle/>
        <a:p>
          <a:pPr>
            <a:defRPr b="1"/>
          </a:pPr>
          <a:r>
            <a:rPr lang="en-E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Langus: emotsionaalne kurnatus ja isolatsioon</a:t>
          </a:r>
        </a:p>
        <a:p>
          <a:pPr>
            <a:defRPr b="1"/>
          </a:pPr>
          <a:endParaRPr lang="en-EE" sz="2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8BEC426-A1E6-B244-9659-729E2F925E9F}" type="parTrans" cxnId="{7A9E04F4-5011-A44D-B793-A5C8D04B1145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9DD3C94-B70C-F241-9B51-1887FA4F0A07}" type="sibTrans" cxnId="{7A9E04F4-5011-A44D-B793-A5C8D04B1145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759553F-335E-6F47-A7EE-2987EA19B7E4}">
      <dgm:prSet custT="1"/>
      <dgm:spPr/>
      <dgm:t>
        <a:bodyPr/>
        <a:lstStyle/>
        <a:p>
          <a:r>
            <a:rPr lang="en-E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Vältimine</a:t>
          </a:r>
        </a:p>
        <a:p>
          <a:r>
            <a:rPr lang="en-E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Keegi ei mõista</a:t>
          </a:r>
        </a:p>
        <a:p>
          <a:r>
            <a:rPr lang="en-E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Hirm kodust väljumise osas</a:t>
          </a:r>
        </a:p>
      </dgm:t>
    </dgm:pt>
    <dgm:pt modelId="{7A755D4B-F1CE-F143-8769-47903667F6B5}" type="parTrans" cxnId="{1162E892-2E87-214C-ACC1-04C275249E32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C81B77D-D400-8C46-B696-FFAA085EA458}" type="sibTrans" cxnId="{1162E892-2E87-214C-ACC1-04C275249E32}">
      <dgm:prSet/>
      <dgm:spPr/>
      <dgm:t>
        <a:bodyPr/>
        <a:lstStyle/>
        <a:p>
          <a:endParaRPr lang="en-GB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9EC1D88-A7D2-5040-8EAD-0F9995BA1283}" type="pres">
      <dgm:prSet presAssocID="{BC2ADC81-C9EF-AE44-98BE-5544E16AB4EC}" presName="root" presStyleCnt="0">
        <dgm:presLayoutVars>
          <dgm:chMax/>
          <dgm:chPref/>
          <dgm:animLvl val="lvl"/>
        </dgm:presLayoutVars>
      </dgm:prSet>
      <dgm:spPr/>
    </dgm:pt>
    <dgm:pt modelId="{DCC0E58C-6ED2-2442-93FC-54CDFBFFC676}" type="pres">
      <dgm:prSet presAssocID="{BC2ADC81-C9EF-AE44-98BE-5544E16AB4EC}" presName="divider" presStyleLbl="fgAcc1" presStyleIdx="0" presStyleCnt="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BC886640-DFEC-DC43-93CB-5477726B0E0C}" type="pres">
      <dgm:prSet presAssocID="{BC2ADC81-C9EF-AE44-98BE-5544E16AB4EC}" presName="nodes" presStyleCnt="0">
        <dgm:presLayoutVars>
          <dgm:chMax/>
          <dgm:chPref/>
          <dgm:animLvl val="lvl"/>
        </dgm:presLayoutVars>
      </dgm:prSet>
      <dgm:spPr/>
    </dgm:pt>
    <dgm:pt modelId="{B4B0FD30-607A-9541-9805-045310D48505}" type="pres">
      <dgm:prSet presAssocID="{D762EED9-E3EA-9847-9DF3-377AB273D4BA}" presName="composite" presStyleCnt="0"/>
      <dgm:spPr/>
    </dgm:pt>
    <dgm:pt modelId="{D2D34E7D-6AAB-B949-9B8C-0CC484080B5B}" type="pres">
      <dgm:prSet presAssocID="{D762EED9-E3EA-9847-9DF3-377AB273D4BA}" presName="ConnectorPoint" presStyleLbl="lnNode1" presStyleIdx="0" presStyleCnt="5"/>
      <dgm:spPr>
        <a:solidFill>
          <a:schemeClr val="dk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C058006-77FA-F34D-944F-B7DED5D9BD4B}" type="pres">
      <dgm:prSet presAssocID="{D762EED9-E3EA-9847-9DF3-377AB273D4BA}" presName="DropPinPlaceHolder" presStyleCnt="0"/>
      <dgm:spPr/>
    </dgm:pt>
    <dgm:pt modelId="{252BA713-D777-584B-B81E-C2FB9A81B910}" type="pres">
      <dgm:prSet presAssocID="{D762EED9-E3EA-9847-9DF3-377AB273D4BA}" presName="DropPin" presStyleLbl="revTx" presStyleIdx="0" presStyleCnt="15"/>
      <dgm:spPr/>
    </dgm:pt>
    <dgm:pt modelId="{8A91D10B-982B-F240-B8AD-4FF85285A551}" type="pres">
      <dgm:prSet presAssocID="{D762EED9-E3EA-9847-9DF3-377AB273D4BA}" presName="Ellipse" presStyleLbl="node2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8552BD20-676A-574B-BA57-77BF154340BA}" type="pres">
      <dgm:prSet presAssocID="{D762EED9-E3EA-9847-9DF3-377AB273D4BA}" presName="L2TextContainer" presStyleLbl="revTx" presStyleIdx="1" presStyleCnt="15">
        <dgm:presLayoutVars>
          <dgm:bulletEnabled val="1"/>
        </dgm:presLayoutVars>
      </dgm:prSet>
      <dgm:spPr/>
    </dgm:pt>
    <dgm:pt modelId="{547EF408-ED8B-5541-A84B-FFC58D490480}" type="pres">
      <dgm:prSet presAssocID="{D762EED9-E3EA-9847-9DF3-377AB273D4BA}" presName="L1TextContainer" presStyleLbl="revTx" presStyleIdx="2" presStyleCnt="15" custLinFactNeighborX="-1245" custLinFactNeighborY="-21029">
        <dgm:presLayoutVars>
          <dgm:chMax val="1"/>
          <dgm:chPref val="1"/>
          <dgm:bulletEnabled val="1"/>
        </dgm:presLayoutVars>
      </dgm:prSet>
      <dgm:spPr/>
    </dgm:pt>
    <dgm:pt modelId="{DE2EC6F5-BCF9-C74D-A550-4AF90BFEE7C3}" type="pres">
      <dgm:prSet presAssocID="{D762EED9-E3EA-9847-9DF3-377AB273D4BA}" presName="ConnectLine" presStyleLbl="sibTrans1D1" presStyleIdx="0" presStyleCnt="5"/>
      <dgm:spPr/>
    </dgm:pt>
    <dgm:pt modelId="{D3A413F8-856B-D44B-95EA-BED3A71B26FE}" type="pres">
      <dgm:prSet presAssocID="{D762EED9-E3EA-9847-9DF3-377AB273D4BA}" presName="EmptyPlaceHolder" presStyleCnt="0"/>
      <dgm:spPr/>
    </dgm:pt>
    <dgm:pt modelId="{413BC971-17B0-F74C-A22B-2E0CDC69DC0E}" type="pres">
      <dgm:prSet presAssocID="{15047A04-F786-AE44-9726-E5A34DA2E294}" presName="spaceBetweenRectangles" presStyleCnt="0"/>
      <dgm:spPr/>
    </dgm:pt>
    <dgm:pt modelId="{C58327C0-C9F0-0747-80A6-1E2A06AAA89A}" type="pres">
      <dgm:prSet presAssocID="{D6B7ABCF-65C0-1F46-B824-8FB4A1C817CC}" presName="composite" presStyleCnt="0"/>
      <dgm:spPr/>
    </dgm:pt>
    <dgm:pt modelId="{8911E05C-4D9B-1540-99E1-40595E8BED1D}" type="pres">
      <dgm:prSet presAssocID="{D6B7ABCF-65C0-1F46-B824-8FB4A1C817CC}" presName="ConnectorPoint" presStyleLbl="lnNode1" presStyleIdx="1" presStyleCnt="5"/>
      <dgm:spPr>
        <a:solidFill>
          <a:schemeClr val="dk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ABFED2B-FBF2-064B-9F31-1EB2B9C5D88C}" type="pres">
      <dgm:prSet presAssocID="{D6B7ABCF-65C0-1F46-B824-8FB4A1C817CC}" presName="DropPinPlaceHolder" presStyleCnt="0"/>
      <dgm:spPr/>
    </dgm:pt>
    <dgm:pt modelId="{1004BE42-5C3F-4846-BB1F-95D1847A0D94}" type="pres">
      <dgm:prSet presAssocID="{D6B7ABCF-65C0-1F46-B824-8FB4A1C817CC}" presName="DropPin" presStyleLbl="revTx" presStyleIdx="3" presStyleCnt="15"/>
      <dgm:spPr/>
    </dgm:pt>
    <dgm:pt modelId="{8BC080C6-4457-AE46-A26F-C4FF4061E8BD}" type="pres">
      <dgm:prSet presAssocID="{D6B7ABCF-65C0-1F46-B824-8FB4A1C817CC}" presName="Ellipse" presStyleLbl="node2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70484E06-5279-C543-8FA9-4DC0A684BFAD}" type="pres">
      <dgm:prSet presAssocID="{D6B7ABCF-65C0-1F46-B824-8FB4A1C817CC}" presName="L2TextContainer" presStyleLbl="revTx" presStyleIdx="4" presStyleCnt="15">
        <dgm:presLayoutVars>
          <dgm:bulletEnabled val="1"/>
        </dgm:presLayoutVars>
      </dgm:prSet>
      <dgm:spPr/>
    </dgm:pt>
    <dgm:pt modelId="{F50FC4F8-AC18-4B41-824B-058714FA93CE}" type="pres">
      <dgm:prSet presAssocID="{D6B7ABCF-65C0-1F46-B824-8FB4A1C817CC}" presName="L1TextContainer" presStyleLbl="revTx" presStyleIdx="5" presStyleCnt="15">
        <dgm:presLayoutVars>
          <dgm:chMax val="1"/>
          <dgm:chPref val="1"/>
          <dgm:bulletEnabled val="1"/>
        </dgm:presLayoutVars>
      </dgm:prSet>
      <dgm:spPr/>
    </dgm:pt>
    <dgm:pt modelId="{C94FEF3E-11E4-0F43-956A-E3CC2197F38B}" type="pres">
      <dgm:prSet presAssocID="{D6B7ABCF-65C0-1F46-B824-8FB4A1C817CC}" presName="ConnectLine" presStyleLbl="sibTrans1D1" presStyleIdx="1" presStyleCnt="5"/>
      <dgm:spPr/>
    </dgm:pt>
    <dgm:pt modelId="{0CD66285-4314-7A4B-BDF6-815E32CB6171}" type="pres">
      <dgm:prSet presAssocID="{D6B7ABCF-65C0-1F46-B824-8FB4A1C817CC}" presName="EmptyPlaceHolder" presStyleCnt="0"/>
      <dgm:spPr/>
    </dgm:pt>
    <dgm:pt modelId="{13DDFE99-FD29-7B4B-9A07-9EEAAFD69980}" type="pres">
      <dgm:prSet presAssocID="{E60390B0-ED7B-0D47-A69C-EDCE6EDCF096}" presName="spaceBetweenRectangles" presStyleCnt="0"/>
      <dgm:spPr/>
    </dgm:pt>
    <dgm:pt modelId="{F5EC185B-2266-6B45-81B4-47F7C464EDB6}" type="pres">
      <dgm:prSet presAssocID="{383EF87C-0EF8-134D-A245-549ECA421C54}" presName="composite" presStyleCnt="0"/>
      <dgm:spPr/>
    </dgm:pt>
    <dgm:pt modelId="{47A5026D-4096-5A4D-853A-CF09126C9C65}" type="pres">
      <dgm:prSet presAssocID="{383EF87C-0EF8-134D-A245-549ECA421C54}" presName="ConnectorPoint" presStyleLbl="lnNode1" presStyleIdx="2" presStyleCnt="5"/>
      <dgm:spPr>
        <a:solidFill>
          <a:schemeClr val="dk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806A404-7E21-3F41-BE02-F8F913DD93C9}" type="pres">
      <dgm:prSet presAssocID="{383EF87C-0EF8-134D-A245-549ECA421C54}" presName="DropPinPlaceHolder" presStyleCnt="0"/>
      <dgm:spPr/>
    </dgm:pt>
    <dgm:pt modelId="{0C1F8BBD-8037-8543-983F-F02400315734}" type="pres">
      <dgm:prSet presAssocID="{383EF87C-0EF8-134D-A245-549ECA421C54}" presName="DropPin" presStyleLbl="revTx" presStyleIdx="6" presStyleCnt="15"/>
      <dgm:spPr/>
    </dgm:pt>
    <dgm:pt modelId="{EAE3713A-00F5-6449-9267-18BA7718347A}" type="pres">
      <dgm:prSet presAssocID="{383EF87C-0EF8-134D-A245-549ECA421C54}" presName="Ellipse" presStyleLbl="node2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006E3343-03CB-0645-916B-1D8808B2B7AD}" type="pres">
      <dgm:prSet presAssocID="{383EF87C-0EF8-134D-A245-549ECA421C54}" presName="L2TextContainer" presStyleLbl="revTx" presStyleIdx="7" presStyleCnt="15">
        <dgm:presLayoutVars>
          <dgm:bulletEnabled val="1"/>
        </dgm:presLayoutVars>
      </dgm:prSet>
      <dgm:spPr/>
    </dgm:pt>
    <dgm:pt modelId="{BEFA8821-3A2A-C44D-8320-7FE839356D51}" type="pres">
      <dgm:prSet presAssocID="{383EF87C-0EF8-134D-A245-549ECA421C54}" presName="L1TextContainer" presStyleLbl="revTx" presStyleIdx="8" presStyleCnt="15" custLinFactNeighborX="2905" custLinFactNeighborY="-17794">
        <dgm:presLayoutVars>
          <dgm:chMax val="1"/>
          <dgm:chPref val="1"/>
          <dgm:bulletEnabled val="1"/>
        </dgm:presLayoutVars>
      </dgm:prSet>
      <dgm:spPr/>
    </dgm:pt>
    <dgm:pt modelId="{8022E7E2-F794-8248-836A-76B8C6A5FFA4}" type="pres">
      <dgm:prSet presAssocID="{383EF87C-0EF8-134D-A245-549ECA421C54}" presName="ConnectLine" presStyleLbl="sibTrans1D1" presStyleIdx="2" presStyleCnt="5"/>
      <dgm:spPr/>
    </dgm:pt>
    <dgm:pt modelId="{337CBBE6-63DB-3F4A-B658-3AE6BFBD3953}" type="pres">
      <dgm:prSet presAssocID="{383EF87C-0EF8-134D-A245-549ECA421C54}" presName="EmptyPlaceHolder" presStyleCnt="0"/>
      <dgm:spPr/>
    </dgm:pt>
    <dgm:pt modelId="{BD8F44F2-5189-AC4A-92D0-E10B38319D2D}" type="pres">
      <dgm:prSet presAssocID="{B33D4ACB-3B97-B648-BC70-72F4B2B33EEF}" presName="spaceBetweenRectangles" presStyleCnt="0"/>
      <dgm:spPr/>
    </dgm:pt>
    <dgm:pt modelId="{19AC1C0D-F2FE-B945-A87E-24052573BFAF}" type="pres">
      <dgm:prSet presAssocID="{044118B8-0890-FA49-B5BE-8C8729B895B2}" presName="composite" presStyleCnt="0"/>
      <dgm:spPr/>
    </dgm:pt>
    <dgm:pt modelId="{273D2467-DA34-6F4B-AEDC-BA753EFBF09B}" type="pres">
      <dgm:prSet presAssocID="{044118B8-0890-FA49-B5BE-8C8729B895B2}" presName="ConnectorPoint" presStyleLbl="lnNode1" presStyleIdx="3" presStyleCnt="5"/>
      <dgm:spPr>
        <a:solidFill>
          <a:schemeClr val="dk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402939B-D502-B64D-8E62-8B1DCE38F726}" type="pres">
      <dgm:prSet presAssocID="{044118B8-0890-FA49-B5BE-8C8729B895B2}" presName="DropPinPlaceHolder" presStyleCnt="0"/>
      <dgm:spPr/>
    </dgm:pt>
    <dgm:pt modelId="{31AB859E-1C2E-A94C-A3DA-ABFA68008D67}" type="pres">
      <dgm:prSet presAssocID="{044118B8-0890-FA49-B5BE-8C8729B895B2}" presName="DropPin" presStyleLbl="revTx" presStyleIdx="9" presStyleCnt="15"/>
      <dgm:spPr/>
    </dgm:pt>
    <dgm:pt modelId="{C941F916-C3E3-904F-AEAD-4081E2E23CE3}" type="pres">
      <dgm:prSet presAssocID="{044118B8-0890-FA49-B5BE-8C8729B895B2}" presName="Ellipse" presStyleLbl="node2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32169285-4DCA-634E-AAC4-27D9D4D3845C}" type="pres">
      <dgm:prSet presAssocID="{044118B8-0890-FA49-B5BE-8C8729B895B2}" presName="L2TextContainer" presStyleLbl="revTx" presStyleIdx="10" presStyleCnt="15">
        <dgm:presLayoutVars>
          <dgm:bulletEnabled val="1"/>
        </dgm:presLayoutVars>
      </dgm:prSet>
      <dgm:spPr/>
    </dgm:pt>
    <dgm:pt modelId="{A4CD8E58-2740-A441-9D84-7971D7D84B70}" type="pres">
      <dgm:prSet presAssocID="{044118B8-0890-FA49-B5BE-8C8729B895B2}" presName="L1TextContainer" presStyleLbl="revTx" presStyleIdx="11" presStyleCnt="15">
        <dgm:presLayoutVars>
          <dgm:chMax val="1"/>
          <dgm:chPref val="1"/>
          <dgm:bulletEnabled val="1"/>
        </dgm:presLayoutVars>
      </dgm:prSet>
      <dgm:spPr/>
    </dgm:pt>
    <dgm:pt modelId="{BE17C3CF-D6C9-1D40-BBE7-889C58F81BB8}" type="pres">
      <dgm:prSet presAssocID="{044118B8-0890-FA49-B5BE-8C8729B895B2}" presName="ConnectLine" presStyleLbl="sibTrans1D1" presStyleIdx="3" presStyleCnt="5"/>
      <dgm:spPr/>
    </dgm:pt>
    <dgm:pt modelId="{489D9F22-0336-294A-B14C-B152D7FC6B1A}" type="pres">
      <dgm:prSet presAssocID="{044118B8-0890-FA49-B5BE-8C8729B895B2}" presName="EmptyPlaceHolder" presStyleCnt="0"/>
      <dgm:spPr/>
    </dgm:pt>
    <dgm:pt modelId="{298497B1-0F02-874C-B4F4-21C0A8D06F22}" type="pres">
      <dgm:prSet presAssocID="{F4B76CD0-1A7F-4A40-9268-502CDD5EDC48}" presName="spaceBetweenRectangles" presStyleCnt="0"/>
      <dgm:spPr/>
    </dgm:pt>
    <dgm:pt modelId="{1A154081-0000-DB43-9DCE-35E3155CC086}" type="pres">
      <dgm:prSet presAssocID="{D16AD9BC-7402-4148-8FE4-4EC00201035B}" presName="composite" presStyleCnt="0"/>
      <dgm:spPr/>
    </dgm:pt>
    <dgm:pt modelId="{C1940FEE-CD58-9740-8B92-429116260BC6}" type="pres">
      <dgm:prSet presAssocID="{D16AD9BC-7402-4148-8FE4-4EC00201035B}" presName="ConnectorPoint" presStyleLbl="lnNode1" presStyleIdx="4" presStyleCnt="5"/>
      <dgm:spPr>
        <a:solidFill>
          <a:schemeClr val="dk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BA8433B-A219-1545-804B-74C9BC04295D}" type="pres">
      <dgm:prSet presAssocID="{D16AD9BC-7402-4148-8FE4-4EC00201035B}" presName="DropPinPlaceHolder" presStyleCnt="0"/>
      <dgm:spPr/>
    </dgm:pt>
    <dgm:pt modelId="{B5A03CB0-A172-AE42-944E-BB910B56E15C}" type="pres">
      <dgm:prSet presAssocID="{D16AD9BC-7402-4148-8FE4-4EC00201035B}" presName="DropPin" presStyleLbl="revTx" presStyleIdx="12" presStyleCnt="15"/>
      <dgm:spPr/>
    </dgm:pt>
    <dgm:pt modelId="{13032600-6BC9-3248-99C1-9B1BB4FBB3C4}" type="pres">
      <dgm:prSet presAssocID="{D16AD9BC-7402-4148-8FE4-4EC00201035B}" presName="Ellipse" presStyleLbl="node2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616E7E94-962E-8840-879F-A7C6A0140817}" type="pres">
      <dgm:prSet presAssocID="{D16AD9BC-7402-4148-8FE4-4EC00201035B}" presName="L2TextContainer" presStyleLbl="revTx" presStyleIdx="13" presStyleCnt="15">
        <dgm:presLayoutVars>
          <dgm:bulletEnabled val="1"/>
        </dgm:presLayoutVars>
      </dgm:prSet>
      <dgm:spPr/>
    </dgm:pt>
    <dgm:pt modelId="{E78F8CD2-66CC-7444-841A-CAB4A9FA33B2}" type="pres">
      <dgm:prSet presAssocID="{D16AD9BC-7402-4148-8FE4-4EC00201035B}" presName="L1TextContainer" presStyleLbl="revTx" presStyleIdx="14" presStyleCnt="15" custLinFactNeighborX="-1660" custLinFactNeighborY="-32352">
        <dgm:presLayoutVars>
          <dgm:chMax val="1"/>
          <dgm:chPref val="1"/>
          <dgm:bulletEnabled val="1"/>
        </dgm:presLayoutVars>
      </dgm:prSet>
      <dgm:spPr/>
    </dgm:pt>
    <dgm:pt modelId="{AF1D677A-0746-1140-A5A3-5EEC0D18EC88}" type="pres">
      <dgm:prSet presAssocID="{D16AD9BC-7402-4148-8FE4-4EC00201035B}" presName="ConnectLine" presStyleLbl="sibTrans1D1" presStyleIdx="4" presStyleCnt="5"/>
      <dgm:spPr/>
    </dgm:pt>
    <dgm:pt modelId="{E1EF8B5D-D17A-BF4E-8167-9AA717BB5A32}" type="pres">
      <dgm:prSet presAssocID="{D16AD9BC-7402-4148-8FE4-4EC00201035B}" presName="EmptyPlaceHolder" presStyleCnt="0"/>
      <dgm:spPr/>
    </dgm:pt>
  </dgm:ptLst>
  <dgm:cxnLst>
    <dgm:cxn modelId="{1BF6B403-075D-B140-B01A-50D517A29FF8}" type="presOf" srcId="{383EF87C-0EF8-134D-A245-549ECA421C54}" destId="{BEFA8821-3A2A-C44D-8320-7FE839356D51}" srcOrd="0" destOrd="0" presId="urn:microsoft.com/office/officeart/2024/3/layout/BulletTimelineDefaultVariant"/>
    <dgm:cxn modelId="{4789D30C-C6F7-9447-8F9E-299D98EB92AA}" type="presOf" srcId="{BF322527-7736-CD46-B681-92F5E7D2A8DD}" destId="{006E3343-03CB-0645-916B-1D8808B2B7AD}" srcOrd="0" destOrd="0" presId="urn:microsoft.com/office/officeart/2024/3/layout/BulletTimelineDefaultVariant"/>
    <dgm:cxn modelId="{7C7D500D-925E-264E-9CBB-4FEFCED246B2}" srcId="{BC2ADC81-C9EF-AE44-98BE-5544E16AB4EC}" destId="{383EF87C-0EF8-134D-A245-549ECA421C54}" srcOrd="2" destOrd="0" parTransId="{65AAE7D6-8F24-FE41-BD43-72FE69EBF9A7}" sibTransId="{B33D4ACB-3B97-B648-BC70-72F4B2B33EEF}"/>
    <dgm:cxn modelId="{B7F4B718-78A5-AD47-A6DF-D21140C3F633}" type="presOf" srcId="{D6B7ABCF-65C0-1F46-B824-8FB4A1C817CC}" destId="{F50FC4F8-AC18-4B41-824B-058714FA93CE}" srcOrd="0" destOrd="0" presId="urn:microsoft.com/office/officeart/2024/3/layout/BulletTimelineDefaultVariant"/>
    <dgm:cxn modelId="{2DBAE729-E89A-254E-84C6-DB34B1F8C6C3}" type="presOf" srcId="{D16AD9BC-7402-4148-8FE4-4EC00201035B}" destId="{E78F8CD2-66CC-7444-841A-CAB4A9FA33B2}" srcOrd="0" destOrd="0" presId="urn:microsoft.com/office/officeart/2024/3/layout/BulletTimelineDefaultVariant"/>
    <dgm:cxn modelId="{5B182338-8395-6446-BA3A-4E72A4852456}" type="presOf" srcId="{D762EED9-E3EA-9847-9DF3-377AB273D4BA}" destId="{547EF408-ED8B-5541-A84B-FFC58D490480}" srcOrd="0" destOrd="0" presId="urn:microsoft.com/office/officeart/2024/3/layout/BulletTimelineDefaultVariant"/>
    <dgm:cxn modelId="{94A6273E-B1D0-884A-BBD4-645083A84E8C}" srcId="{044118B8-0890-FA49-B5BE-8C8729B895B2}" destId="{3F16AD51-B4A5-FC47-9A78-5E720BE1C007}" srcOrd="0" destOrd="0" parTransId="{51CDC1F3-8893-D341-8D5D-7E30B31B916F}" sibTransId="{98013B5C-7ED1-B843-A547-40E3AF06A1D7}"/>
    <dgm:cxn modelId="{4DF01B49-210B-5046-88EC-DC29A2626296}" srcId="{BC2ADC81-C9EF-AE44-98BE-5544E16AB4EC}" destId="{D6B7ABCF-65C0-1F46-B824-8FB4A1C817CC}" srcOrd="1" destOrd="0" parTransId="{CC7B29B3-0206-9E42-A312-FBF5BBF2B2B8}" sibTransId="{E60390B0-ED7B-0D47-A69C-EDCE6EDCF096}"/>
    <dgm:cxn modelId="{A98EAD4E-806D-B44F-8A5E-381C28923CE7}" srcId="{383EF87C-0EF8-134D-A245-549ECA421C54}" destId="{BF322527-7736-CD46-B681-92F5E7D2A8DD}" srcOrd="0" destOrd="0" parTransId="{C46C21F8-61B4-AD4B-8FC5-9217A7CB1FAE}" sibTransId="{47B930F8-EFA3-6A4A-AC04-288249F0D84C}"/>
    <dgm:cxn modelId="{43462A50-084B-2248-B881-BE975143E666}" type="presOf" srcId="{09056F59-EE5B-3A4F-8D94-96FBCA20DACE}" destId="{8552BD20-676A-574B-BA57-77BF154340BA}" srcOrd="0" destOrd="0" presId="urn:microsoft.com/office/officeart/2024/3/layout/BulletTimelineDefaultVariant"/>
    <dgm:cxn modelId="{7B349F60-5685-0D4F-AC40-FF60975B1D77}" srcId="{BC2ADC81-C9EF-AE44-98BE-5544E16AB4EC}" destId="{D762EED9-E3EA-9847-9DF3-377AB273D4BA}" srcOrd="0" destOrd="0" parTransId="{EB47DD2C-6F78-E34B-9E85-1FAF3BAC6E04}" sibTransId="{15047A04-F786-AE44-9726-E5A34DA2E294}"/>
    <dgm:cxn modelId="{6980E769-BEA0-5E4C-A95B-DAAABCCD8F34}" srcId="{BC2ADC81-C9EF-AE44-98BE-5544E16AB4EC}" destId="{044118B8-0890-FA49-B5BE-8C8729B895B2}" srcOrd="3" destOrd="0" parTransId="{3C4F1873-C784-8844-8700-16ABBD8CD6C7}" sibTransId="{F4B76CD0-1A7F-4A40-9268-502CDD5EDC48}"/>
    <dgm:cxn modelId="{9BC45187-4F59-E14F-BD84-1CF7175A5C90}" srcId="{D762EED9-E3EA-9847-9DF3-377AB273D4BA}" destId="{09056F59-EE5B-3A4F-8D94-96FBCA20DACE}" srcOrd="0" destOrd="0" parTransId="{73325D22-1B6A-A94B-B779-CEA35AEC27B7}" sibTransId="{2AE33B74-17C4-7944-AC48-EE5040664375}"/>
    <dgm:cxn modelId="{0AC06489-2113-B546-851C-A2337128FC4B}" type="presOf" srcId="{7AC86AC5-9EF1-0541-879E-C70C7771B084}" destId="{70484E06-5279-C543-8FA9-4DC0A684BFAD}" srcOrd="0" destOrd="0" presId="urn:microsoft.com/office/officeart/2024/3/layout/BulletTimelineDefaultVariant"/>
    <dgm:cxn modelId="{1162E892-2E87-214C-ACC1-04C275249E32}" srcId="{D16AD9BC-7402-4148-8FE4-4EC00201035B}" destId="{6759553F-335E-6F47-A7EE-2987EA19B7E4}" srcOrd="0" destOrd="0" parTransId="{7A755D4B-F1CE-F143-8769-47903667F6B5}" sibTransId="{8C81B77D-D400-8C46-B696-FFAA085EA458}"/>
    <dgm:cxn modelId="{AC52EF96-BDBC-4245-866A-5AEB085A2756}" type="presOf" srcId="{BC2ADC81-C9EF-AE44-98BE-5544E16AB4EC}" destId="{29EC1D88-A7D2-5040-8EAD-0F9995BA1283}" srcOrd="0" destOrd="0" presId="urn:microsoft.com/office/officeart/2024/3/layout/BulletTimelineDefaultVariant"/>
    <dgm:cxn modelId="{435599A2-A01D-CA40-8648-6D4ED86779D3}" type="presOf" srcId="{3F16AD51-B4A5-FC47-9A78-5E720BE1C007}" destId="{32169285-4DCA-634E-AAC4-27D9D4D3845C}" srcOrd="0" destOrd="0" presId="urn:microsoft.com/office/officeart/2024/3/layout/BulletTimelineDefaultVariant"/>
    <dgm:cxn modelId="{F1F88AAC-107F-264E-8535-C27BFFE4ECAA}" type="presOf" srcId="{044118B8-0890-FA49-B5BE-8C8729B895B2}" destId="{A4CD8E58-2740-A441-9D84-7971D7D84B70}" srcOrd="0" destOrd="0" presId="urn:microsoft.com/office/officeart/2024/3/layout/BulletTimelineDefaultVariant"/>
    <dgm:cxn modelId="{855D17CC-A0B5-E245-A2ED-311CB83B3D55}" type="presOf" srcId="{6759553F-335E-6F47-A7EE-2987EA19B7E4}" destId="{616E7E94-962E-8840-879F-A7C6A0140817}" srcOrd="0" destOrd="0" presId="urn:microsoft.com/office/officeart/2024/3/layout/BulletTimelineDefaultVariant"/>
    <dgm:cxn modelId="{7A9E04F4-5011-A44D-B793-A5C8D04B1145}" srcId="{BC2ADC81-C9EF-AE44-98BE-5544E16AB4EC}" destId="{D16AD9BC-7402-4148-8FE4-4EC00201035B}" srcOrd="4" destOrd="0" parTransId="{28BEC426-A1E6-B244-9659-729E2F925E9F}" sibTransId="{69DD3C94-B70C-F241-9B51-1887FA4F0A07}"/>
    <dgm:cxn modelId="{E808AEFD-6D86-1940-A3FB-9AB96969A0A7}" srcId="{D6B7ABCF-65C0-1F46-B824-8FB4A1C817CC}" destId="{7AC86AC5-9EF1-0541-879E-C70C7771B084}" srcOrd="0" destOrd="0" parTransId="{37162B58-7F17-CA40-B4C9-B49DBD79B66E}" sibTransId="{41164D09-DB3B-7E4A-AB91-11EEFC7B3D18}"/>
    <dgm:cxn modelId="{BF3F3C7B-29EB-3E48-B4C2-DB3A27CEC359}" type="presParOf" srcId="{29EC1D88-A7D2-5040-8EAD-0F9995BA1283}" destId="{DCC0E58C-6ED2-2442-93FC-54CDFBFFC676}" srcOrd="0" destOrd="0" presId="urn:microsoft.com/office/officeart/2024/3/layout/BulletTimelineDefaultVariant"/>
    <dgm:cxn modelId="{11382DED-9E61-C246-81C5-1F236118B602}" type="presParOf" srcId="{29EC1D88-A7D2-5040-8EAD-0F9995BA1283}" destId="{BC886640-DFEC-DC43-93CB-5477726B0E0C}" srcOrd="1" destOrd="0" presId="urn:microsoft.com/office/officeart/2024/3/layout/BulletTimelineDefaultVariant"/>
    <dgm:cxn modelId="{C2039E7F-A8A7-C24C-8DF3-61BBD6FB6697}" type="presParOf" srcId="{BC886640-DFEC-DC43-93CB-5477726B0E0C}" destId="{B4B0FD30-607A-9541-9805-045310D48505}" srcOrd="0" destOrd="0" presId="urn:microsoft.com/office/officeart/2024/3/layout/BulletTimelineDefaultVariant"/>
    <dgm:cxn modelId="{A16F0BE8-100D-0E49-9CF4-A1FE2545933E}" type="presParOf" srcId="{B4B0FD30-607A-9541-9805-045310D48505}" destId="{D2D34E7D-6AAB-B949-9B8C-0CC484080B5B}" srcOrd="0" destOrd="0" presId="urn:microsoft.com/office/officeart/2024/3/layout/BulletTimelineDefaultVariant"/>
    <dgm:cxn modelId="{48E6DACE-D44E-004C-9460-937FFE30CB7E}" type="presParOf" srcId="{B4B0FD30-607A-9541-9805-045310D48505}" destId="{BC058006-77FA-F34D-944F-B7DED5D9BD4B}" srcOrd="1" destOrd="0" presId="urn:microsoft.com/office/officeart/2024/3/layout/BulletTimelineDefaultVariant"/>
    <dgm:cxn modelId="{0FAD6E16-0320-B14C-B691-B7AFE26450A3}" type="presParOf" srcId="{BC058006-77FA-F34D-944F-B7DED5D9BD4B}" destId="{252BA713-D777-584B-B81E-C2FB9A81B910}" srcOrd="0" destOrd="0" presId="urn:microsoft.com/office/officeart/2024/3/layout/BulletTimelineDefaultVariant"/>
    <dgm:cxn modelId="{4CF78906-2ABF-874D-93FA-71C7C26F70DE}" type="presParOf" srcId="{BC058006-77FA-F34D-944F-B7DED5D9BD4B}" destId="{8A91D10B-982B-F240-B8AD-4FF85285A551}" srcOrd="1" destOrd="0" presId="urn:microsoft.com/office/officeart/2024/3/layout/BulletTimelineDefaultVariant"/>
    <dgm:cxn modelId="{A4F6E73D-2AED-3D45-94E4-E55EE721BC0D}" type="presParOf" srcId="{B4B0FD30-607A-9541-9805-045310D48505}" destId="{8552BD20-676A-574B-BA57-77BF154340BA}" srcOrd="2" destOrd="0" presId="urn:microsoft.com/office/officeart/2024/3/layout/BulletTimelineDefaultVariant"/>
    <dgm:cxn modelId="{E5A8BE73-13F4-AF46-A45C-34AF0D137FC9}" type="presParOf" srcId="{B4B0FD30-607A-9541-9805-045310D48505}" destId="{547EF408-ED8B-5541-A84B-FFC58D490480}" srcOrd="3" destOrd="0" presId="urn:microsoft.com/office/officeart/2024/3/layout/BulletTimelineDefaultVariant"/>
    <dgm:cxn modelId="{214D6FD5-31DE-FB4D-A825-73E96D98BB39}" type="presParOf" srcId="{B4B0FD30-607A-9541-9805-045310D48505}" destId="{DE2EC6F5-BCF9-C74D-A550-4AF90BFEE7C3}" srcOrd="4" destOrd="0" presId="urn:microsoft.com/office/officeart/2024/3/layout/BulletTimelineDefaultVariant"/>
    <dgm:cxn modelId="{87B3C44B-CD8E-7243-9316-EF8200CFF947}" type="presParOf" srcId="{B4B0FD30-607A-9541-9805-045310D48505}" destId="{D3A413F8-856B-D44B-95EA-BED3A71B26FE}" srcOrd="5" destOrd="0" presId="urn:microsoft.com/office/officeart/2024/3/layout/BulletTimelineDefaultVariant"/>
    <dgm:cxn modelId="{3DC086D6-F1E2-554A-B0AB-392CE56A0A1C}" type="presParOf" srcId="{BC886640-DFEC-DC43-93CB-5477726B0E0C}" destId="{413BC971-17B0-F74C-A22B-2E0CDC69DC0E}" srcOrd="1" destOrd="0" presId="urn:microsoft.com/office/officeart/2024/3/layout/BulletTimelineDefaultVariant"/>
    <dgm:cxn modelId="{45D5014C-73C1-D14C-8327-37AAE529684F}" type="presParOf" srcId="{BC886640-DFEC-DC43-93CB-5477726B0E0C}" destId="{C58327C0-C9F0-0747-80A6-1E2A06AAA89A}" srcOrd="2" destOrd="0" presId="urn:microsoft.com/office/officeart/2024/3/layout/BulletTimelineDefaultVariant"/>
    <dgm:cxn modelId="{7C05B690-5E35-B348-84BD-8E567452A650}" type="presParOf" srcId="{C58327C0-C9F0-0747-80A6-1E2A06AAA89A}" destId="{8911E05C-4D9B-1540-99E1-40595E8BED1D}" srcOrd="0" destOrd="0" presId="urn:microsoft.com/office/officeart/2024/3/layout/BulletTimelineDefaultVariant"/>
    <dgm:cxn modelId="{AF4AAC18-F5D8-4C49-8B8A-2103E070446D}" type="presParOf" srcId="{C58327C0-C9F0-0747-80A6-1E2A06AAA89A}" destId="{9ABFED2B-FBF2-064B-9F31-1EB2B9C5D88C}" srcOrd="1" destOrd="0" presId="urn:microsoft.com/office/officeart/2024/3/layout/BulletTimelineDefaultVariant"/>
    <dgm:cxn modelId="{B1C684E2-48CA-8549-A9EF-E09A7C4F6D55}" type="presParOf" srcId="{9ABFED2B-FBF2-064B-9F31-1EB2B9C5D88C}" destId="{1004BE42-5C3F-4846-BB1F-95D1847A0D94}" srcOrd="0" destOrd="0" presId="urn:microsoft.com/office/officeart/2024/3/layout/BulletTimelineDefaultVariant"/>
    <dgm:cxn modelId="{90670ABD-73E3-114A-A1F7-675B88872CEA}" type="presParOf" srcId="{9ABFED2B-FBF2-064B-9F31-1EB2B9C5D88C}" destId="{8BC080C6-4457-AE46-A26F-C4FF4061E8BD}" srcOrd="1" destOrd="0" presId="urn:microsoft.com/office/officeart/2024/3/layout/BulletTimelineDefaultVariant"/>
    <dgm:cxn modelId="{181538A8-6B08-FC45-8334-94718B27D7BA}" type="presParOf" srcId="{C58327C0-C9F0-0747-80A6-1E2A06AAA89A}" destId="{70484E06-5279-C543-8FA9-4DC0A684BFAD}" srcOrd="2" destOrd="0" presId="urn:microsoft.com/office/officeart/2024/3/layout/BulletTimelineDefaultVariant"/>
    <dgm:cxn modelId="{283053D8-E39D-4346-B8D0-21B7CB2D6A15}" type="presParOf" srcId="{C58327C0-C9F0-0747-80A6-1E2A06AAA89A}" destId="{F50FC4F8-AC18-4B41-824B-058714FA93CE}" srcOrd="3" destOrd="0" presId="urn:microsoft.com/office/officeart/2024/3/layout/BulletTimelineDefaultVariant"/>
    <dgm:cxn modelId="{1F77CAAD-739C-5E40-BBE3-6974D04D3D38}" type="presParOf" srcId="{C58327C0-C9F0-0747-80A6-1E2A06AAA89A}" destId="{C94FEF3E-11E4-0F43-956A-E3CC2197F38B}" srcOrd="4" destOrd="0" presId="urn:microsoft.com/office/officeart/2024/3/layout/BulletTimelineDefaultVariant"/>
    <dgm:cxn modelId="{F59641F0-E61F-1846-9D01-E8A9B35EDF6B}" type="presParOf" srcId="{C58327C0-C9F0-0747-80A6-1E2A06AAA89A}" destId="{0CD66285-4314-7A4B-BDF6-815E32CB6171}" srcOrd="5" destOrd="0" presId="urn:microsoft.com/office/officeart/2024/3/layout/BulletTimelineDefaultVariant"/>
    <dgm:cxn modelId="{CD0F2218-7A3F-D247-A983-2AE8F7730149}" type="presParOf" srcId="{BC886640-DFEC-DC43-93CB-5477726B0E0C}" destId="{13DDFE99-FD29-7B4B-9A07-9EEAAFD69980}" srcOrd="3" destOrd="0" presId="urn:microsoft.com/office/officeart/2024/3/layout/BulletTimelineDefaultVariant"/>
    <dgm:cxn modelId="{7035B73B-BFAA-FB44-8C1A-2DDF3930A7E4}" type="presParOf" srcId="{BC886640-DFEC-DC43-93CB-5477726B0E0C}" destId="{F5EC185B-2266-6B45-81B4-47F7C464EDB6}" srcOrd="4" destOrd="0" presId="urn:microsoft.com/office/officeart/2024/3/layout/BulletTimelineDefaultVariant"/>
    <dgm:cxn modelId="{FC5442B1-8D49-D94C-8F15-A68EAF0D04FD}" type="presParOf" srcId="{F5EC185B-2266-6B45-81B4-47F7C464EDB6}" destId="{47A5026D-4096-5A4D-853A-CF09126C9C65}" srcOrd="0" destOrd="0" presId="urn:microsoft.com/office/officeart/2024/3/layout/BulletTimelineDefaultVariant"/>
    <dgm:cxn modelId="{AA56882A-0CB1-FF47-9AAA-95EE7B33CE8D}" type="presParOf" srcId="{F5EC185B-2266-6B45-81B4-47F7C464EDB6}" destId="{E806A404-7E21-3F41-BE02-F8F913DD93C9}" srcOrd="1" destOrd="0" presId="urn:microsoft.com/office/officeart/2024/3/layout/BulletTimelineDefaultVariant"/>
    <dgm:cxn modelId="{E6655443-415B-7E4B-AE4B-B5ACCA82A353}" type="presParOf" srcId="{E806A404-7E21-3F41-BE02-F8F913DD93C9}" destId="{0C1F8BBD-8037-8543-983F-F02400315734}" srcOrd="0" destOrd="0" presId="urn:microsoft.com/office/officeart/2024/3/layout/BulletTimelineDefaultVariant"/>
    <dgm:cxn modelId="{ECAD856B-A542-2543-B734-39B7551F8263}" type="presParOf" srcId="{E806A404-7E21-3F41-BE02-F8F913DD93C9}" destId="{EAE3713A-00F5-6449-9267-18BA7718347A}" srcOrd="1" destOrd="0" presId="urn:microsoft.com/office/officeart/2024/3/layout/BulletTimelineDefaultVariant"/>
    <dgm:cxn modelId="{427E6F44-9AAE-054F-9D87-D1A64A6397B3}" type="presParOf" srcId="{F5EC185B-2266-6B45-81B4-47F7C464EDB6}" destId="{006E3343-03CB-0645-916B-1D8808B2B7AD}" srcOrd="2" destOrd="0" presId="urn:microsoft.com/office/officeart/2024/3/layout/BulletTimelineDefaultVariant"/>
    <dgm:cxn modelId="{4161C0BE-BC05-934E-87CA-A5364D98248B}" type="presParOf" srcId="{F5EC185B-2266-6B45-81B4-47F7C464EDB6}" destId="{BEFA8821-3A2A-C44D-8320-7FE839356D51}" srcOrd="3" destOrd="0" presId="urn:microsoft.com/office/officeart/2024/3/layout/BulletTimelineDefaultVariant"/>
    <dgm:cxn modelId="{361AA278-DF08-164C-B0B2-A2DC51B4043D}" type="presParOf" srcId="{F5EC185B-2266-6B45-81B4-47F7C464EDB6}" destId="{8022E7E2-F794-8248-836A-76B8C6A5FFA4}" srcOrd="4" destOrd="0" presId="urn:microsoft.com/office/officeart/2024/3/layout/BulletTimelineDefaultVariant"/>
    <dgm:cxn modelId="{7DB2BE32-BA4F-6C44-81E8-A4AF543354EE}" type="presParOf" srcId="{F5EC185B-2266-6B45-81B4-47F7C464EDB6}" destId="{337CBBE6-63DB-3F4A-B658-3AE6BFBD3953}" srcOrd="5" destOrd="0" presId="urn:microsoft.com/office/officeart/2024/3/layout/BulletTimelineDefaultVariant"/>
    <dgm:cxn modelId="{23ED8AFF-7592-4B45-B55D-C5ADFFCC2FDD}" type="presParOf" srcId="{BC886640-DFEC-DC43-93CB-5477726B0E0C}" destId="{BD8F44F2-5189-AC4A-92D0-E10B38319D2D}" srcOrd="5" destOrd="0" presId="urn:microsoft.com/office/officeart/2024/3/layout/BulletTimelineDefaultVariant"/>
    <dgm:cxn modelId="{201C8EBF-1B99-D54D-83AC-C7D3711ED1BC}" type="presParOf" srcId="{BC886640-DFEC-DC43-93CB-5477726B0E0C}" destId="{19AC1C0D-F2FE-B945-A87E-24052573BFAF}" srcOrd="6" destOrd="0" presId="urn:microsoft.com/office/officeart/2024/3/layout/BulletTimelineDefaultVariant"/>
    <dgm:cxn modelId="{01F29B32-A764-1B47-84CA-D2C2669329C7}" type="presParOf" srcId="{19AC1C0D-F2FE-B945-A87E-24052573BFAF}" destId="{273D2467-DA34-6F4B-AEDC-BA753EFBF09B}" srcOrd="0" destOrd="0" presId="urn:microsoft.com/office/officeart/2024/3/layout/BulletTimelineDefaultVariant"/>
    <dgm:cxn modelId="{5AF5CCF8-290F-3443-8C73-A0FEDC9987CE}" type="presParOf" srcId="{19AC1C0D-F2FE-B945-A87E-24052573BFAF}" destId="{F402939B-D502-B64D-8E62-8B1DCE38F726}" srcOrd="1" destOrd="0" presId="urn:microsoft.com/office/officeart/2024/3/layout/BulletTimelineDefaultVariant"/>
    <dgm:cxn modelId="{2E75952E-7BFC-0043-821C-57CEA055AC10}" type="presParOf" srcId="{F402939B-D502-B64D-8E62-8B1DCE38F726}" destId="{31AB859E-1C2E-A94C-A3DA-ABFA68008D67}" srcOrd="0" destOrd="0" presId="urn:microsoft.com/office/officeart/2024/3/layout/BulletTimelineDefaultVariant"/>
    <dgm:cxn modelId="{472CA093-931A-094C-AC17-FD89A26413C8}" type="presParOf" srcId="{F402939B-D502-B64D-8E62-8B1DCE38F726}" destId="{C941F916-C3E3-904F-AEAD-4081E2E23CE3}" srcOrd="1" destOrd="0" presId="urn:microsoft.com/office/officeart/2024/3/layout/BulletTimelineDefaultVariant"/>
    <dgm:cxn modelId="{F3C43578-CDBD-F146-905E-2A9FC2DA0795}" type="presParOf" srcId="{19AC1C0D-F2FE-B945-A87E-24052573BFAF}" destId="{32169285-4DCA-634E-AAC4-27D9D4D3845C}" srcOrd="2" destOrd="0" presId="urn:microsoft.com/office/officeart/2024/3/layout/BulletTimelineDefaultVariant"/>
    <dgm:cxn modelId="{3AADC258-5600-F842-9E2E-DD1EA031021B}" type="presParOf" srcId="{19AC1C0D-F2FE-B945-A87E-24052573BFAF}" destId="{A4CD8E58-2740-A441-9D84-7971D7D84B70}" srcOrd="3" destOrd="0" presId="urn:microsoft.com/office/officeart/2024/3/layout/BulletTimelineDefaultVariant"/>
    <dgm:cxn modelId="{ACEDEFCD-57E2-894A-8847-2AAEC299E25E}" type="presParOf" srcId="{19AC1C0D-F2FE-B945-A87E-24052573BFAF}" destId="{BE17C3CF-D6C9-1D40-BBE7-889C58F81BB8}" srcOrd="4" destOrd="0" presId="urn:microsoft.com/office/officeart/2024/3/layout/BulletTimelineDefaultVariant"/>
    <dgm:cxn modelId="{44AB2AF2-7915-B147-9D89-3250FD8B15B3}" type="presParOf" srcId="{19AC1C0D-F2FE-B945-A87E-24052573BFAF}" destId="{489D9F22-0336-294A-B14C-B152D7FC6B1A}" srcOrd="5" destOrd="0" presId="urn:microsoft.com/office/officeart/2024/3/layout/BulletTimelineDefaultVariant"/>
    <dgm:cxn modelId="{3237E9D4-A443-B74C-A879-80AFC9A290E2}" type="presParOf" srcId="{BC886640-DFEC-DC43-93CB-5477726B0E0C}" destId="{298497B1-0F02-874C-B4F4-21C0A8D06F22}" srcOrd="7" destOrd="0" presId="urn:microsoft.com/office/officeart/2024/3/layout/BulletTimelineDefaultVariant"/>
    <dgm:cxn modelId="{277A6079-46B6-AA42-9C20-B5ADAF164F12}" type="presParOf" srcId="{BC886640-DFEC-DC43-93CB-5477726B0E0C}" destId="{1A154081-0000-DB43-9DCE-35E3155CC086}" srcOrd="8" destOrd="0" presId="urn:microsoft.com/office/officeart/2024/3/layout/BulletTimelineDefaultVariant"/>
    <dgm:cxn modelId="{2FC27708-2316-D847-B60A-4655E1D891BE}" type="presParOf" srcId="{1A154081-0000-DB43-9DCE-35E3155CC086}" destId="{C1940FEE-CD58-9740-8B92-429116260BC6}" srcOrd="0" destOrd="0" presId="urn:microsoft.com/office/officeart/2024/3/layout/BulletTimelineDefaultVariant"/>
    <dgm:cxn modelId="{B05474FA-F712-EC48-9CA0-BF4F19BF5F7A}" type="presParOf" srcId="{1A154081-0000-DB43-9DCE-35E3155CC086}" destId="{8BA8433B-A219-1545-804B-74C9BC04295D}" srcOrd="1" destOrd="0" presId="urn:microsoft.com/office/officeart/2024/3/layout/BulletTimelineDefaultVariant"/>
    <dgm:cxn modelId="{DEB868E0-CB82-0B42-B22C-722433CA5AE2}" type="presParOf" srcId="{8BA8433B-A219-1545-804B-74C9BC04295D}" destId="{B5A03CB0-A172-AE42-944E-BB910B56E15C}" srcOrd="0" destOrd="0" presId="urn:microsoft.com/office/officeart/2024/3/layout/BulletTimelineDefaultVariant"/>
    <dgm:cxn modelId="{D6A310BB-42C0-C94B-8382-0EBF38E1A15B}" type="presParOf" srcId="{8BA8433B-A219-1545-804B-74C9BC04295D}" destId="{13032600-6BC9-3248-99C1-9B1BB4FBB3C4}" srcOrd="1" destOrd="0" presId="urn:microsoft.com/office/officeart/2024/3/layout/BulletTimelineDefaultVariant"/>
    <dgm:cxn modelId="{B0AE208A-DCFD-304E-A40E-2711B65B0E29}" type="presParOf" srcId="{1A154081-0000-DB43-9DCE-35E3155CC086}" destId="{616E7E94-962E-8840-879F-A7C6A0140817}" srcOrd="2" destOrd="0" presId="urn:microsoft.com/office/officeart/2024/3/layout/BulletTimelineDefaultVariant"/>
    <dgm:cxn modelId="{56C400F5-CF26-F74F-91C5-0A4866147462}" type="presParOf" srcId="{1A154081-0000-DB43-9DCE-35E3155CC086}" destId="{E78F8CD2-66CC-7444-841A-CAB4A9FA33B2}" srcOrd="3" destOrd="0" presId="urn:microsoft.com/office/officeart/2024/3/layout/BulletTimelineDefaultVariant"/>
    <dgm:cxn modelId="{AAB62F69-BB43-4647-AA54-41634F60B54C}" type="presParOf" srcId="{1A154081-0000-DB43-9DCE-35E3155CC086}" destId="{AF1D677A-0746-1140-A5A3-5EEC0D18EC88}" srcOrd="4" destOrd="0" presId="urn:microsoft.com/office/officeart/2024/3/layout/BulletTimelineDefaultVariant"/>
    <dgm:cxn modelId="{270FCEE2-DFCE-674E-8FB8-CAE13692EDEA}" type="presParOf" srcId="{1A154081-0000-DB43-9DCE-35E3155CC086}" destId="{E1EF8B5D-D17A-BF4E-8167-9AA717BB5A32}" srcOrd="5" destOrd="0" presId="urn:microsoft.com/office/officeart/2024/3/layout/BulletTimelineDefaultVaria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0E58C-6ED2-2442-93FC-54CDFBFFC676}">
      <dsp:nvSpPr>
        <dsp:cNvPr id="0" name=""/>
        <dsp:cNvSpPr/>
      </dsp:nvSpPr>
      <dsp:spPr>
        <a:xfrm>
          <a:off x="0" y="2876549"/>
          <a:ext cx="115062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BA713-D777-584B-B81E-C2FB9A81B910}">
      <dsp:nvSpPr>
        <dsp:cNvPr id="0" name=""/>
        <dsp:cNvSpPr/>
      </dsp:nvSpPr>
      <dsp:spPr>
        <a:xfrm rot="8100000">
          <a:off x="87690" y="662932"/>
          <a:ext cx="423077" cy="423077"/>
        </a:xfrm>
        <a:prstGeom prst="teardrop">
          <a:avLst>
            <a:gd name="adj" fmla="val 115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1D10B-982B-F240-B8AD-4FF85285A551}">
      <dsp:nvSpPr>
        <dsp:cNvPr id="0" name=""/>
        <dsp:cNvSpPr/>
      </dsp:nvSpPr>
      <dsp:spPr>
        <a:xfrm>
          <a:off x="179564" y="754806"/>
          <a:ext cx="239328" cy="239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2BD20-676A-574B-BA57-77BF154340BA}">
      <dsp:nvSpPr>
        <dsp:cNvPr id="0" name=""/>
        <dsp:cNvSpPr/>
      </dsp:nvSpPr>
      <dsp:spPr>
        <a:xfrm>
          <a:off x="558633" y="1222272"/>
          <a:ext cx="3193307" cy="1481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EE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Edukas karjäär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EE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Töö- ja pereelu ühildamine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EE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Perfektsionist</a:t>
          </a:r>
        </a:p>
      </dsp:txBody>
      <dsp:txXfrm>
        <a:off x="558633" y="1222272"/>
        <a:ext cx="3193307" cy="1481998"/>
      </dsp:txXfrm>
    </dsp:sp>
    <dsp:sp modelId="{547EF408-ED8B-5541-A84B-FFC58D490480}">
      <dsp:nvSpPr>
        <dsp:cNvPr id="0" name=""/>
        <dsp:cNvSpPr/>
      </dsp:nvSpPr>
      <dsp:spPr>
        <a:xfrm>
          <a:off x="558633" y="403031"/>
          <a:ext cx="3193307" cy="819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EE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Kõik tundus olevat kontrolli all</a:t>
          </a:r>
        </a:p>
      </dsp:txBody>
      <dsp:txXfrm>
        <a:off x="558633" y="403031"/>
        <a:ext cx="3193307" cy="819241"/>
      </dsp:txXfrm>
    </dsp:sp>
    <dsp:sp modelId="{DE2EC6F5-BCF9-C74D-A550-4AF90BFEE7C3}">
      <dsp:nvSpPr>
        <dsp:cNvPr id="0" name=""/>
        <dsp:cNvSpPr/>
      </dsp:nvSpPr>
      <dsp:spPr>
        <a:xfrm>
          <a:off x="299229" y="1053967"/>
          <a:ext cx="0" cy="1822581"/>
        </a:xfrm>
        <a:prstGeom prst="line">
          <a:avLst/>
        </a:prstGeom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34E7D-6AAB-B949-9B8C-0CC484080B5B}">
      <dsp:nvSpPr>
        <dsp:cNvPr id="0" name=""/>
        <dsp:cNvSpPr/>
      </dsp:nvSpPr>
      <dsp:spPr>
        <a:xfrm>
          <a:off x="245380" y="2822700"/>
          <a:ext cx="107698" cy="107698"/>
        </a:xfrm>
        <a:prstGeom prst="ellips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4BE42-5C3F-4846-BB1F-95D1847A0D94}">
      <dsp:nvSpPr>
        <dsp:cNvPr id="0" name=""/>
        <dsp:cNvSpPr/>
      </dsp:nvSpPr>
      <dsp:spPr>
        <a:xfrm rot="18900000">
          <a:off x="2002366" y="4667089"/>
          <a:ext cx="423077" cy="423077"/>
        </a:xfrm>
        <a:prstGeom prst="teardrop">
          <a:avLst>
            <a:gd name="adj" fmla="val 115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C080C6-4457-AE46-A26F-C4FF4061E8BD}">
      <dsp:nvSpPr>
        <dsp:cNvPr id="0" name=""/>
        <dsp:cNvSpPr/>
      </dsp:nvSpPr>
      <dsp:spPr>
        <a:xfrm>
          <a:off x="2094241" y="4758963"/>
          <a:ext cx="239328" cy="239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84E06-5279-C543-8FA9-4DC0A684BFAD}">
      <dsp:nvSpPr>
        <dsp:cNvPr id="0" name=""/>
        <dsp:cNvSpPr/>
      </dsp:nvSpPr>
      <dsp:spPr>
        <a:xfrm>
          <a:off x="2513066" y="3925914"/>
          <a:ext cx="3193307" cy="1251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0" rIns="0" bIns="1270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EE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Arsti</a:t>
          </a:r>
          <a:r>
            <a:rPr lang="en-EE" sz="2000" kern="120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juurde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EE" sz="2000" kern="120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Diagnoos ja leppimine</a:t>
          </a:r>
        </a:p>
      </dsp:txBody>
      <dsp:txXfrm>
        <a:off x="2513066" y="3925914"/>
        <a:ext cx="3193307" cy="1251874"/>
      </dsp:txXfrm>
    </dsp:sp>
    <dsp:sp modelId="{F50FC4F8-AC18-4B41-824B-058714FA93CE}">
      <dsp:nvSpPr>
        <dsp:cNvPr id="0" name=""/>
        <dsp:cNvSpPr/>
      </dsp:nvSpPr>
      <dsp:spPr>
        <a:xfrm>
          <a:off x="2513066" y="3106673"/>
          <a:ext cx="3193307" cy="819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EE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Diagnoos: läbipõlemine</a:t>
          </a:r>
        </a:p>
      </dsp:txBody>
      <dsp:txXfrm>
        <a:off x="2513066" y="3106673"/>
        <a:ext cx="3193307" cy="819241"/>
      </dsp:txXfrm>
    </dsp:sp>
    <dsp:sp modelId="{C94FEF3E-11E4-0F43-956A-E3CC2197F38B}">
      <dsp:nvSpPr>
        <dsp:cNvPr id="0" name=""/>
        <dsp:cNvSpPr/>
      </dsp:nvSpPr>
      <dsp:spPr>
        <a:xfrm>
          <a:off x="2213905" y="2876549"/>
          <a:ext cx="0" cy="1794966"/>
        </a:xfrm>
        <a:prstGeom prst="line">
          <a:avLst/>
        </a:prstGeom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1E05C-4D9B-1540-99E1-40595E8BED1D}">
      <dsp:nvSpPr>
        <dsp:cNvPr id="0" name=""/>
        <dsp:cNvSpPr/>
      </dsp:nvSpPr>
      <dsp:spPr>
        <a:xfrm>
          <a:off x="2160056" y="2822700"/>
          <a:ext cx="107698" cy="107698"/>
        </a:xfrm>
        <a:prstGeom prst="ellips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F8BBD-8037-8543-983F-F02400315734}">
      <dsp:nvSpPr>
        <dsp:cNvPr id="0" name=""/>
        <dsp:cNvSpPr/>
      </dsp:nvSpPr>
      <dsp:spPr>
        <a:xfrm rot="8100000">
          <a:off x="3917043" y="662932"/>
          <a:ext cx="423077" cy="423077"/>
        </a:xfrm>
        <a:prstGeom prst="teardrop">
          <a:avLst>
            <a:gd name="adj" fmla="val 115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3713A-00F5-6449-9267-18BA7718347A}">
      <dsp:nvSpPr>
        <dsp:cNvPr id="0" name=""/>
        <dsp:cNvSpPr/>
      </dsp:nvSpPr>
      <dsp:spPr>
        <a:xfrm>
          <a:off x="4008917" y="754806"/>
          <a:ext cx="239328" cy="239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E3343-03CB-0645-916B-1D8808B2B7AD}">
      <dsp:nvSpPr>
        <dsp:cNvPr id="0" name=""/>
        <dsp:cNvSpPr/>
      </dsp:nvSpPr>
      <dsp:spPr>
        <a:xfrm>
          <a:off x="4520508" y="1248775"/>
          <a:ext cx="3193307" cy="1481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3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Väsimus</a:t>
          </a:r>
          <a:r>
            <a:rPr lang="en-US" sz="2000" kern="1200" spc="-18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000" kern="1200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</a:t>
          </a:r>
          <a:r>
            <a:rPr lang="en-US" sz="2000" kern="1200" spc="-165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esmalt</a:t>
          </a:r>
          <a:r>
            <a:rPr lang="en-US" sz="2000" kern="1200" spc="-18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000" kern="1200" spc="-11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füüsiline</a:t>
          </a:r>
          <a:r>
            <a:rPr lang="en-US" sz="2000" kern="1200" spc="-18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000" kern="1200" spc="-14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jõud</a:t>
          </a:r>
          <a:r>
            <a:rPr lang="en-US" sz="2000" kern="1200" spc="-14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), </a:t>
          </a:r>
          <a:r>
            <a:rPr lang="en-US" sz="2000" kern="1200" spc="-145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ärrituvus</a:t>
          </a:r>
          <a:r>
            <a:rPr lang="en-US" sz="2000" kern="1200" spc="-14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</a:t>
          </a:r>
          <a:r>
            <a:rPr lang="en-US" sz="2000" kern="1200" spc="-22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000" kern="1200" spc="-1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unetus</a:t>
          </a:r>
          <a:endParaRPr lang="en-US" sz="2000" kern="1200" spc="-1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Pidev</a:t>
          </a:r>
          <a:r>
            <a:rPr lang="en-US" sz="2000" kern="1200" spc="-1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“</a:t>
          </a:r>
          <a:r>
            <a:rPr lang="en-US" sz="2000" kern="1200" spc="-1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udus</a:t>
          </a:r>
          <a:r>
            <a:rPr lang="en-US" sz="2000" kern="1200" spc="-1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” </a:t>
          </a:r>
          <a:r>
            <a:rPr lang="en-US" sz="2000" kern="1200" spc="-1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olek</a:t>
          </a:r>
          <a:endParaRPr lang="en-US" sz="2000" kern="1200" spc="-1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Isiksuse</a:t>
          </a:r>
          <a:r>
            <a:rPr lang="en-US" sz="2000" kern="1200" spc="-1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000" kern="1200" spc="-1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muutused</a:t>
          </a:r>
          <a:endParaRPr lang="en-EE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20508" y="1248775"/>
        <a:ext cx="3193307" cy="1481998"/>
      </dsp:txXfrm>
    </dsp:sp>
    <dsp:sp modelId="{BEFA8821-3A2A-C44D-8320-7FE839356D51}">
      <dsp:nvSpPr>
        <dsp:cNvPr id="0" name=""/>
        <dsp:cNvSpPr/>
      </dsp:nvSpPr>
      <dsp:spPr>
        <a:xfrm>
          <a:off x="4520508" y="429534"/>
          <a:ext cx="3193307" cy="819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EE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Esimesed märgid</a:t>
          </a:r>
        </a:p>
      </dsp:txBody>
      <dsp:txXfrm>
        <a:off x="4520508" y="429534"/>
        <a:ext cx="3193307" cy="819241"/>
      </dsp:txXfrm>
    </dsp:sp>
    <dsp:sp modelId="{8022E7E2-F794-8248-836A-76B8C6A5FFA4}">
      <dsp:nvSpPr>
        <dsp:cNvPr id="0" name=""/>
        <dsp:cNvSpPr/>
      </dsp:nvSpPr>
      <dsp:spPr>
        <a:xfrm>
          <a:off x="4128581" y="1053967"/>
          <a:ext cx="0" cy="1822581"/>
        </a:xfrm>
        <a:prstGeom prst="line">
          <a:avLst/>
        </a:prstGeom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5026D-4096-5A4D-853A-CF09126C9C65}">
      <dsp:nvSpPr>
        <dsp:cNvPr id="0" name=""/>
        <dsp:cNvSpPr/>
      </dsp:nvSpPr>
      <dsp:spPr>
        <a:xfrm>
          <a:off x="4074732" y="2822700"/>
          <a:ext cx="107698" cy="107698"/>
        </a:xfrm>
        <a:prstGeom prst="ellips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B859E-1C2E-A94C-A3DA-ABFA68008D67}">
      <dsp:nvSpPr>
        <dsp:cNvPr id="0" name=""/>
        <dsp:cNvSpPr/>
      </dsp:nvSpPr>
      <dsp:spPr>
        <a:xfrm rot="18900000">
          <a:off x="5831719" y="4667089"/>
          <a:ext cx="423077" cy="423077"/>
        </a:xfrm>
        <a:prstGeom prst="teardrop">
          <a:avLst>
            <a:gd name="adj" fmla="val 115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1F916-C3E3-904F-AEAD-4081E2E23CE3}">
      <dsp:nvSpPr>
        <dsp:cNvPr id="0" name=""/>
        <dsp:cNvSpPr/>
      </dsp:nvSpPr>
      <dsp:spPr>
        <a:xfrm>
          <a:off x="5923593" y="4758963"/>
          <a:ext cx="239328" cy="239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69285-4DCA-634E-AAC4-27D9D4D3845C}">
      <dsp:nvSpPr>
        <dsp:cNvPr id="0" name=""/>
        <dsp:cNvSpPr/>
      </dsp:nvSpPr>
      <dsp:spPr>
        <a:xfrm>
          <a:off x="6342419" y="3925914"/>
          <a:ext cx="3193307" cy="1251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0" rIns="0" bIns="1270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spc="-245" dirty="0" err="1">
              <a:solidFill>
                <a:srgbClr val="4F4B44"/>
              </a:solidFill>
              <a:latin typeface="Verdana"/>
              <a:cs typeface="Verdana"/>
            </a:rPr>
            <a:t>Pidev</a:t>
          </a:r>
          <a:r>
            <a:rPr lang="en-GB" sz="2000" b="0" kern="1200" spc="-245" dirty="0">
              <a:solidFill>
                <a:srgbClr val="4F4B44"/>
              </a:solidFill>
              <a:latin typeface="Verdana"/>
              <a:cs typeface="Verdana"/>
            </a:rPr>
            <a:t> </a:t>
          </a:r>
          <a:r>
            <a:rPr lang="en-GB" sz="2000" b="0" kern="1200" spc="-245" dirty="0" err="1">
              <a:solidFill>
                <a:srgbClr val="4F4B44"/>
              </a:solidFill>
              <a:latin typeface="Verdana"/>
              <a:cs typeface="Verdana"/>
            </a:rPr>
            <a:t>tasakaalu</a:t>
          </a:r>
          <a:r>
            <a:rPr lang="en-GB" sz="2000" b="0" kern="1200" spc="-245" dirty="0">
              <a:solidFill>
                <a:srgbClr val="4F4B44"/>
              </a:solidFill>
              <a:latin typeface="Verdana"/>
              <a:cs typeface="Verdana"/>
            </a:rPr>
            <a:t> </a:t>
          </a:r>
          <a:r>
            <a:rPr lang="en-GB" sz="2000" b="0" kern="1200" spc="-245" dirty="0" err="1">
              <a:solidFill>
                <a:srgbClr val="4F4B44"/>
              </a:solidFill>
              <a:latin typeface="Verdana"/>
              <a:cs typeface="Verdana"/>
            </a:rPr>
            <a:t>otsimine</a:t>
          </a:r>
          <a:endParaRPr lang="en-GB" sz="2000" b="0" kern="1200" spc="-245" dirty="0">
            <a:solidFill>
              <a:srgbClr val="4F4B44"/>
            </a:solidFill>
            <a:latin typeface="Verdana"/>
            <a:cs typeface="Verdana"/>
          </a:endParaRPr>
        </a:p>
      </dsp:txBody>
      <dsp:txXfrm>
        <a:off x="6342419" y="3925914"/>
        <a:ext cx="3193307" cy="1251874"/>
      </dsp:txXfrm>
    </dsp:sp>
    <dsp:sp modelId="{A4CD8E58-2740-A441-9D84-7971D7D84B70}">
      <dsp:nvSpPr>
        <dsp:cNvPr id="0" name=""/>
        <dsp:cNvSpPr/>
      </dsp:nvSpPr>
      <dsp:spPr>
        <a:xfrm>
          <a:off x="6342419" y="3106673"/>
          <a:ext cx="3193307" cy="819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EE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Tervenemine?</a:t>
          </a:r>
        </a:p>
      </dsp:txBody>
      <dsp:txXfrm>
        <a:off x="6342419" y="3106673"/>
        <a:ext cx="3193307" cy="819241"/>
      </dsp:txXfrm>
    </dsp:sp>
    <dsp:sp modelId="{BE17C3CF-D6C9-1D40-BBE7-889C58F81BB8}">
      <dsp:nvSpPr>
        <dsp:cNvPr id="0" name=""/>
        <dsp:cNvSpPr/>
      </dsp:nvSpPr>
      <dsp:spPr>
        <a:xfrm>
          <a:off x="6043258" y="2876549"/>
          <a:ext cx="0" cy="1794966"/>
        </a:xfrm>
        <a:prstGeom prst="line">
          <a:avLst/>
        </a:prstGeom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D2467-DA34-6F4B-AEDC-BA753EFBF09B}">
      <dsp:nvSpPr>
        <dsp:cNvPr id="0" name=""/>
        <dsp:cNvSpPr/>
      </dsp:nvSpPr>
      <dsp:spPr>
        <a:xfrm>
          <a:off x="5989409" y="2822700"/>
          <a:ext cx="107698" cy="107698"/>
        </a:xfrm>
        <a:prstGeom prst="ellips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03CB0-A172-AE42-944E-BB910B56E15C}">
      <dsp:nvSpPr>
        <dsp:cNvPr id="0" name=""/>
        <dsp:cNvSpPr/>
      </dsp:nvSpPr>
      <dsp:spPr>
        <a:xfrm rot="8100000">
          <a:off x="7746395" y="662932"/>
          <a:ext cx="423077" cy="423077"/>
        </a:xfrm>
        <a:prstGeom prst="teardrop">
          <a:avLst>
            <a:gd name="adj" fmla="val 115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32600-6BC9-3248-99C1-9B1BB4FBB3C4}">
      <dsp:nvSpPr>
        <dsp:cNvPr id="0" name=""/>
        <dsp:cNvSpPr/>
      </dsp:nvSpPr>
      <dsp:spPr>
        <a:xfrm>
          <a:off x="7838270" y="754806"/>
          <a:ext cx="239328" cy="239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E7E94-962E-8840-879F-A7C6A0140817}">
      <dsp:nvSpPr>
        <dsp:cNvPr id="0" name=""/>
        <dsp:cNvSpPr/>
      </dsp:nvSpPr>
      <dsp:spPr>
        <a:xfrm>
          <a:off x="8204086" y="1129510"/>
          <a:ext cx="3193307" cy="1481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EE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Vältimine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EE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Keegi ei mõista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EE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Hirm kodust väljumise osas</a:t>
          </a:r>
        </a:p>
      </dsp:txBody>
      <dsp:txXfrm>
        <a:off x="8204086" y="1129510"/>
        <a:ext cx="3193307" cy="1481998"/>
      </dsp:txXfrm>
    </dsp:sp>
    <dsp:sp modelId="{E78F8CD2-66CC-7444-841A-CAB4A9FA33B2}">
      <dsp:nvSpPr>
        <dsp:cNvPr id="0" name=""/>
        <dsp:cNvSpPr/>
      </dsp:nvSpPr>
      <dsp:spPr>
        <a:xfrm>
          <a:off x="8204086" y="310268"/>
          <a:ext cx="3193307" cy="819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EE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Langus: emotsionaalne kurnatus ja isolatsioon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EE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204086" y="310268"/>
        <a:ext cx="3193307" cy="819241"/>
      </dsp:txXfrm>
    </dsp:sp>
    <dsp:sp modelId="{AF1D677A-0746-1140-A5A3-5EEC0D18EC88}">
      <dsp:nvSpPr>
        <dsp:cNvPr id="0" name=""/>
        <dsp:cNvSpPr/>
      </dsp:nvSpPr>
      <dsp:spPr>
        <a:xfrm>
          <a:off x="7957934" y="1053967"/>
          <a:ext cx="0" cy="1822581"/>
        </a:xfrm>
        <a:prstGeom prst="line">
          <a:avLst/>
        </a:prstGeom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40FEE-CD58-9740-8B92-429116260BC6}">
      <dsp:nvSpPr>
        <dsp:cNvPr id="0" name=""/>
        <dsp:cNvSpPr/>
      </dsp:nvSpPr>
      <dsp:spPr>
        <a:xfrm>
          <a:off x="7904085" y="2822700"/>
          <a:ext cx="107698" cy="107698"/>
        </a:xfrm>
        <a:prstGeom prst="ellips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BulletTimelineDefaultVariant">
  <dgm:title val="Bullet Timeline"/>
  <dgm:desc val="Displays bulleted events in chronological order. Each event should have a date or name up to medium length and the option to add a description that can be medium or a bit longer in length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270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h" fact="0.178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h" fact="0.178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 fact="0.8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t" for="ch" forName="L1TextContainer1" refType="h" fact="0.55"/>
                        <dgm:constr type="b" for="ch" forName="L1TextContainer1" refType="h" fact="0.728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b" refFor="ch" refForName="DropPinPlaceHolder1"/>
                        <dgm:constr type="t" for="ch" forName="L2TextContainer1" refType="h" fact="0.728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b" refFor="ch" refForName="DropPinPlaceHolder1" fact="0.89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h" fact="0.178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h" fact="0.178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 fact="0.8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t" for="ch" forName="L1TextContainer1" refType="h" fact="0.55"/>
                        <dgm:constr type="b" for="ch" forName="L1TextContainer1" refType="h" fact="0.728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b" refFor="ch" refForName="DropPinPlaceHolder1"/>
                        <dgm:constr type="t" for="ch" forName="L2TextContainer1" refType="h" fact="0.728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b" refFor="ch" refForName="DropPinPlaceHolder1" fact="0.89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4"/>
                  <dgm:constr type="h" for="ch" forName="Ellipse1" refType="w" refFor="ch" refForName="DropPin1" fact="0.4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revTx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node2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5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h" fact="0.178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h" fact="0.178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 fact="0.8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t" for="ch" forName="L1TextContainer" refType="h" fact="0.55"/>
                        <dgm:constr type="b" for="ch" forName="L1TextContainer" refType="h" fact="0.728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b" refFor="ch" refForName="DropPinPlaceHolder"/>
                        <dgm:constr type="t" for="ch" forName="L2TextContainer" refType="h" fact="0.728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b" refFor="ch" refForName="DropPinPlaceHolder" fact="0.89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h" fact="0.178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h" fact="0.178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 fact="0.8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t" for="ch" forName="L1TextContainer" refType="h" fact="0.55"/>
                        <dgm:constr type="b" for="ch" forName="L1TextContainer" refType="h" fact="0.728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b" refFor="ch" refForName="DropPinPlaceHolder"/>
                        <dgm:constr type="t" for="ch" forName="L2TextContainer" refType="h" fact="0.728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b" refFor="ch" refForName="DropPinPlaceHolder" fact="0.89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4"/>
                  <dgm:constr type="h" for="ch" forName="Ellipse" refType="w" refFor="ch" refForName="DropPin" fact="0.4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revTx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node2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5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47DFA-6D8F-6F4A-AC07-A294D8666959}" type="datetimeFigureOut">
              <a:rPr lang="en-EE" smtClean="0"/>
              <a:t>06.04.2026</a:t>
            </a:fld>
            <a:endParaRPr lang="en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7A32E-2599-4F4C-9AD7-46481DD4DF9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49508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7A32E-2599-4F4C-9AD7-46481DD4DF95}" type="slidenum">
              <a:rPr lang="en-EE" smtClean="0"/>
              <a:t>2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97466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9639-7B6F-6BA4-74AA-6DE0CE19A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3653A-2CFC-EDE0-D636-28EE12311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5BA0E-D7A9-654E-11CD-5F271BC02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D1CF-BBAD-604B-BAE2-7D61D010D39D}" type="datetimeFigureOut">
              <a:rPr lang="en-EE" smtClean="0"/>
              <a:t>06.04.2026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6B0E8-B721-9562-7B10-1700D25F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10A17-E5FD-1009-22EE-480CA0DC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F17-DFB4-5449-9520-D9A37479EF4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447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FA5B-1311-DACD-4F85-F295C47E6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631A9-CAB9-F459-0467-F06D358F6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4A4C-85F6-D82E-7711-C4A35626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D1CF-BBAD-604B-BAE2-7D61D010D39D}" type="datetimeFigureOut">
              <a:rPr lang="en-EE" smtClean="0"/>
              <a:t>06.04.2026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939E4-B5C1-ECDE-4F01-FEA5EB11A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F3ED0-94EF-A774-0417-C414D26B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F17-DFB4-5449-9520-D9A37479EF4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701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D80AAC-A466-164C-2195-D5E870F79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A3439-0E1F-2441-2839-7A5266197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CCCD-57C7-4B42-55A9-D5E35BE3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D1CF-BBAD-604B-BAE2-7D61D010D39D}" type="datetimeFigureOut">
              <a:rPr lang="en-EE" smtClean="0"/>
              <a:t>06.04.2026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576FE-F73C-47BD-79E7-CCCA6F86E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47962-E572-0789-E208-A6B0E9112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F17-DFB4-5449-9520-D9A37479EF4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33690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F013-905D-8306-B223-8FB09EE7C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0BF5B-3D7D-C3FE-71AB-30AB04558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623D7-8BBE-6CCE-D6A8-BF3BA75A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D1CF-BBAD-604B-BAE2-7D61D010D39D}" type="datetimeFigureOut">
              <a:rPr lang="en-EE" smtClean="0"/>
              <a:t>06.04.2026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8E229-2297-413F-AB38-746E3C6B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7E24A-0907-78C6-4D8E-9C9E01B7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F17-DFB4-5449-9520-D9A37479EF4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30462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87EC6-899F-0D09-87AF-A489B89A1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D42FC-90ED-1915-4377-0EB0A922B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4214D-B2C4-2B3B-363F-84AD5A087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D1CF-BBAD-604B-BAE2-7D61D010D39D}" type="datetimeFigureOut">
              <a:rPr lang="en-EE" smtClean="0"/>
              <a:t>06.04.2026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B280E-7F47-A1E3-2C54-0423C66CC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5DDE4-A4E9-277E-1804-930A21FA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F17-DFB4-5449-9520-D9A37479EF4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56023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87C9-377E-A829-6470-C2DD41D0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66995-998C-A2E0-A8BF-FFCD2C2D6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10101-EC64-D574-6552-B151AE2B1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EC3D2-732B-A797-2796-5199031D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D1CF-BBAD-604B-BAE2-7D61D010D39D}" type="datetimeFigureOut">
              <a:rPr lang="en-EE" smtClean="0"/>
              <a:t>06.04.2026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C2CEF-24E3-E19A-90F6-7BAB84AF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BA242-555D-8D6B-5AD2-AF95DF7F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F17-DFB4-5449-9520-D9A37479EF4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27780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20EC-B1B4-2700-AF99-D69F35FEC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96024-90F2-136F-B642-9F1ACA16C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2ABCF-4D5B-FC86-3B9F-509D9BB82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AE44C-0C5E-0CA3-6611-DD6832B48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0F0D39-3BD7-CA6A-E460-08570DC4D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2CC95-3FC1-B0A0-A5C1-C805B117B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D1CF-BBAD-604B-BAE2-7D61D010D39D}" type="datetimeFigureOut">
              <a:rPr lang="en-EE" smtClean="0"/>
              <a:t>06.04.2026</a:t>
            </a:fld>
            <a:endParaRPr lang="en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A40FB3-A171-78EC-EE54-DA304ABB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BB1A07-9E48-4192-11E5-BF8EC4E78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F17-DFB4-5449-9520-D9A37479EF4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11205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1FEF2-BFAD-FD99-58E8-F908B55C0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B7239-4898-403F-587F-7E67BF55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D1CF-BBAD-604B-BAE2-7D61D010D39D}" type="datetimeFigureOut">
              <a:rPr lang="en-EE" smtClean="0"/>
              <a:t>06.04.2026</a:t>
            </a:fld>
            <a:endParaRPr lang="en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67CD8-9E7F-864E-9E7D-4DF2AF54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B174A-7E03-B82E-090F-ABDADD21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F17-DFB4-5449-9520-D9A37479EF4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6033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6A08D0-7C5E-66A8-573C-8351A138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D1CF-BBAD-604B-BAE2-7D61D010D39D}" type="datetimeFigureOut">
              <a:rPr lang="en-EE" smtClean="0"/>
              <a:t>06.04.2026</a:t>
            </a:fld>
            <a:endParaRPr lang="en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A5789-F387-24EA-FDBB-588C0306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1071D-270A-12FB-C093-ABFB8229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F17-DFB4-5449-9520-D9A37479EF4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73761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22287-AF07-AA59-A5CC-050E9DF2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49935-E56E-7DAF-06B2-5918749BE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55385-A18C-353D-5D5D-94260468D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8D7D2-39B3-0900-EBC3-A4ABD3AF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D1CF-BBAD-604B-BAE2-7D61D010D39D}" type="datetimeFigureOut">
              <a:rPr lang="en-EE" smtClean="0"/>
              <a:t>06.04.2026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61487-0370-8558-4C1C-23768082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55506-24E2-CCDC-1125-8FB8B4B4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F17-DFB4-5449-9520-D9A37479EF4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92189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9B73-3D18-3873-A66B-642D78DD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6E8328-B917-7935-9B96-392676085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2DB9-7635-9562-8BFF-D5FB3F27F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AD96B-BB80-10C5-BF77-82E8AE4A1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D1CF-BBAD-604B-BAE2-7D61D010D39D}" type="datetimeFigureOut">
              <a:rPr lang="en-EE" smtClean="0"/>
              <a:t>06.04.2026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513AB-033B-EFDB-6437-F09B9C77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B5860-C7C0-CCBA-7995-B811F073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F17-DFB4-5449-9520-D9A37479EF4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59903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EBA0B-01FD-E372-0338-53D8C570E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EA8EF-9987-49F7-87E9-74A68BC56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3640D-DF61-B8D2-7F6B-35D213CDD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96D1CF-BBAD-604B-BAE2-7D61D010D39D}" type="datetimeFigureOut">
              <a:rPr lang="en-EE" smtClean="0"/>
              <a:t>06.04.2026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09A70-0945-14B4-5DEE-CD77EB803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C3882-E6C9-F7BF-6BD8-BAF70D75A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D92F17-DFB4-5449-9520-D9A37479EF4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44629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randreili" TargetMode="External"/><Relationship Id="rId2" Type="http://schemas.openxmlformats.org/officeDocument/2006/relationships/hyperlink" Target="mailto:reili.rand@riigikogu.e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A35E-29B4-D2AB-922F-A096A94847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EE"/>
              <a:t>Kuidas ma ennast ja oma meeskonna läbi põletasin?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BC831-F5AA-3518-31BA-CD44F7173E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EE"/>
          </a:p>
          <a:p>
            <a:endParaRPr lang="en-EE"/>
          </a:p>
          <a:p>
            <a:r>
              <a:rPr lang="en-EE"/>
              <a:t>Reili Rand</a:t>
            </a:r>
          </a:p>
          <a:p>
            <a:r>
              <a:rPr lang="en-EE"/>
              <a:t>2026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351690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26583" y="3211478"/>
            <a:ext cx="861483" cy="33678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133" b="1" spc="-103" dirty="0">
                <a:solidFill>
                  <a:srgbClr val="4F4B44"/>
                </a:solidFill>
                <a:latin typeface="Verdana"/>
                <a:cs typeface="Verdana"/>
              </a:rPr>
              <a:t>E-</a:t>
            </a:r>
            <a:r>
              <a:rPr sz="2133" b="1" spc="-223" dirty="0">
                <a:solidFill>
                  <a:srgbClr val="4F4B44"/>
                </a:solidFill>
                <a:latin typeface="Verdana"/>
                <a:cs typeface="Verdana"/>
              </a:rPr>
              <a:t>mail</a:t>
            </a:r>
            <a:endParaRPr sz="2133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05311" y="3211478"/>
            <a:ext cx="2866390" cy="33678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133" spc="-83" dirty="0">
                <a:solidFill>
                  <a:srgbClr val="4F4B44"/>
                </a:solidFill>
                <a:latin typeface="Verdana"/>
                <a:cs typeface="Verdana"/>
                <a:hlinkClick r:id="rId2"/>
              </a:rPr>
              <a:t>reili.rand@riigikogu.ee</a:t>
            </a:r>
            <a:endParaRPr sz="2133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6583" y="3930190"/>
            <a:ext cx="1473623" cy="1519476"/>
          </a:xfrm>
          <a:prstGeom prst="rect">
            <a:avLst/>
          </a:prstGeom>
        </p:spPr>
        <p:txBody>
          <a:bodyPr vert="horz" wrap="square" lIns="0" tIns="22437" rIns="0" bIns="0" rtlCol="0">
            <a:spAutoFit/>
          </a:bodyPr>
          <a:lstStyle/>
          <a:p>
            <a:pPr marL="8467" marR="3387">
              <a:lnSpc>
                <a:spcPct val="117400"/>
              </a:lnSpc>
              <a:spcBef>
                <a:spcPts val="177"/>
              </a:spcBef>
            </a:pPr>
            <a:r>
              <a:rPr sz="2133" b="1" spc="-43" dirty="0">
                <a:solidFill>
                  <a:srgbClr val="4F4B44"/>
                </a:solidFill>
                <a:latin typeface="Verdana"/>
                <a:cs typeface="Verdana"/>
              </a:rPr>
              <a:t>Telefon </a:t>
            </a:r>
            <a:r>
              <a:rPr sz="2133" b="1" spc="-213" dirty="0">
                <a:solidFill>
                  <a:srgbClr val="4F4B44"/>
                </a:solidFill>
                <a:latin typeface="Verdana"/>
                <a:cs typeface="Verdana"/>
              </a:rPr>
              <a:t>Facebook/ </a:t>
            </a:r>
            <a:r>
              <a:rPr sz="2133" b="1" spc="-277" dirty="0">
                <a:solidFill>
                  <a:srgbClr val="4F4B44"/>
                </a:solidFill>
                <a:latin typeface="Verdana"/>
                <a:cs typeface="Verdana"/>
              </a:rPr>
              <a:t>Instagram/ </a:t>
            </a:r>
            <a:r>
              <a:rPr sz="2133" b="1" spc="-230" dirty="0">
                <a:solidFill>
                  <a:srgbClr val="4F4B44"/>
                </a:solidFill>
                <a:latin typeface="Verdana"/>
                <a:cs typeface="Verdana"/>
              </a:rPr>
              <a:t>LinkedIn</a:t>
            </a:r>
            <a:endParaRPr sz="2133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05311" y="3913257"/>
            <a:ext cx="3889163" cy="1598216"/>
          </a:xfrm>
          <a:prstGeom prst="rect">
            <a:avLst/>
          </a:prstGeom>
        </p:spPr>
        <p:txBody>
          <a:bodyPr vert="horz" wrap="square" lIns="0" tIns="96097" rIns="0" bIns="0" rtlCol="0">
            <a:spAutoFit/>
          </a:bodyPr>
          <a:lstStyle/>
          <a:p>
            <a:pPr marL="8467">
              <a:spcBef>
                <a:spcPts val="757"/>
              </a:spcBef>
            </a:pPr>
            <a:r>
              <a:rPr sz="2133" spc="-53" dirty="0">
                <a:solidFill>
                  <a:srgbClr val="4F4B44"/>
                </a:solidFill>
                <a:latin typeface="Verdana"/>
                <a:cs typeface="Verdana"/>
              </a:rPr>
              <a:t>+37256479772</a:t>
            </a:r>
            <a:endParaRPr sz="2133" dirty="0">
              <a:latin typeface="Verdana"/>
              <a:cs typeface="Verdana"/>
            </a:endParaRPr>
          </a:p>
          <a:p>
            <a:pPr marL="190086" marR="3387">
              <a:lnSpc>
                <a:spcPct val="115199"/>
              </a:lnSpc>
              <a:spcBef>
                <a:spcPts val="300"/>
              </a:spcBef>
            </a:pPr>
            <a:r>
              <a:rPr sz="2133" spc="-67" dirty="0">
                <a:solidFill>
                  <a:srgbClr val="4F4B44"/>
                </a:solidFill>
                <a:latin typeface="Verdana"/>
                <a:cs typeface="Verdana"/>
                <a:hlinkClick r:id="rId3"/>
              </a:rPr>
              <a:t>www.facebook.com/randreili</a:t>
            </a:r>
            <a:r>
              <a:rPr sz="2133" spc="-67" dirty="0">
                <a:solidFill>
                  <a:srgbClr val="4F4B44"/>
                </a:solidFill>
                <a:latin typeface="Verdana"/>
                <a:cs typeface="Verdana"/>
              </a:rPr>
              <a:t> </a:t>
            </a:r>
            <a:r>
              <a:rPr sz="2133" spc="-217" dirty="0">
                <a:solidFill>
                  <a:srgbClr val="4F4B44"/>
                </a:solidFill>
                <a:latin typeface="Verdana"/>
                <a:cs typeface="Verdana"/>
              </a:rPr>
              <a:t>IG</a:t>
            </a:r>
            <a:r>
              <a:rPr sz="2133" spc="-150" dirty="0">
                <a:solidFill>
                  <a:srgbClr val="4F4B44"/>
                </a:solidFill>
                <a:latin typeface="Verdana"/>
                <a:cs typeface="Verdana"/>
              </a:rPr>
              <a:t> </a:t>
            </a:r>
            <a:r>
              <a:rPr sz="2133" spc="-27" dirty="0">
                <a:solidFill>
                  <a:srgbClr val="4F4B44"/>
                </a:solidFill>
                <a:latin typeface="Verdana"/>
                <a:cs typeface="Verdana"/>
              </a:rPr>
              <a:t>reili.rand</a:t>
            </a:r>
            <a:endParaRPr sz="2133" dirty="0">
              <a:latin typeface="Verdana"/>
              <a:cs typeface="Verdana"/>
            </a:endParaRPr>
          </a:p>
          <a:p>
            <a:pPr marL="190086">
              <a:spcBef>
                <a:spcPts val="390"/>
              </a:spcBef>
            </a:pPr>
            <a:r>
              <a:rPr sz="2133" spc="-90" dirty="0">
                <a:solidFill>
                  <a:srgbClr val="4F4B44"/>
                </a:solidFill>
                <a:latin typeface="Verdana"/>
                <a:cs typeface="Verdana"/>
              </a:rPr>
              <a:t>Reili</a:t>
            </a:r>
            <a:r>
              <a:rPr sz="2133" spc="-136" dirty="0">
                <a:solidFill>
                  <a:srgbClr val="4F4B44"/>
                </a:solidFill>
                <a:latin typeface="Verdana"/>
                <a:cs typeface="Verdana"/>
              </a:rPr>
              <a:t> </a:t>
            </a:r>
            <a:r>
              <a:rPr sz="2133" spc="-13" dirty="0">
                <a:solidFill>
                  <a:srgbClr val="4F4B44"/>
                </a:solidFill>
                <a:latin typeface="Verdana"/>
                <a:cs typeface="Verdana"/>
              </a:rPr>
              <a:t>Rand</a:t>
            </a:r>
            <a:endParaRPr sz="2133" dirty="0">
              <a:latin typeface="Verdana"/>
              <a:cs typeface="Verdana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1067457" y="2137071"/>
            <a:ext cx="10057087" cy="459892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4867730">
              <a:lnSpc>
                <a:spcPct val="100000"/>
              </a:lnSpc>
              <a:spcBef>
                <a:spcPts val="67"/>
              </a:spcBef>
            </a:pPr>
            <a:r>
              <a:rPr sz="2933" spc="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2933"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93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2933"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933" spc="6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2933"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933" spc="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</a:t>
            </a:r>
            <a:r>
              <a:rPr sz="2933"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933" spc="16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sz="2933"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933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1435" y="1684786"/>
            <a:ext cx="4394199" cy="39560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E788BDE6-5BE4-4112-A0F3-99DFBB8F51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300268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SequentialContentTable"/>
                  </p202:designTagLst>
                </p202:designPr>
              </p:ext>
            </p:extLst>
          </p:nvPr>
        </p:nvGraphicFramePr>
        <p:xfrm>
          <a:off x="155448" y="685799"/>
          <a:ext cx="5775795" cy="584807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04991">
                  <a:extLst>
                    <a:ext uri="{9D8B030D-6E8A-4147-A177-3AD203B41FA5}">
                      <a16:colId xmlns:a16="http://schemas.microsoft.com/office/drawing/2014/main" val="2747288392"/>
                    </a:ext>
                  </a:extLst>
                </a:gridCol>
                <a:gridCol w="5370804">
                  <a:extLst>
                    <a:ext uri="{9D8B030D-6E8A-4147-A177-3AD203B41FA5}">
                      <a16:colId xmlns:a16="http://schemas.microsoft.com/office/drawing/2014/main" val="1321286649"/>
                    </a:ext>
                  </a:extLst>
                </a:gridCol>
              </a:tblGrid>
              <a:tr h="11219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EE" sz="2400" b="1" cap="none" spc="0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1554" marR="131554" marT="131554" marB="131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400" b="0" cap="none" spc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Ema 6-aastasele </a:t>
                      </a:r>
                      <a:r>
                        <a:rPr lang="en-GB" sz="2400" b="0" cap="none" spc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tütrele</a:t>
                      </a:r>
                      <a:r>
                        <a:rPr lang="en-GB" sz="2400" b="0" cap="none" spc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2400" b="0" cap="none" spc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</a:t>
                      </a:r>
                      <a:r>
                        <a:rPr lang="en-GB" sz="2400" b="0" cap="none" spc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4-aastasele </a:t>
                      </a:r>
                      <a:r>
                        <a:rPr lang="en-GB" sz="2400" b="0" cap="none" spc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pojale</a:t>
                      </a:r>
                      <a:endParaRPr lang="en-GB" sz="2400" b="0" cap="none" spc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1554" marR="131554" marT="131554" marB="131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167371"/>
                  </a:ext>
                </a:extLst>
              </a:tr>
              <a:tr h="11219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EE" sz="2400" b="1" cap="none" spc="0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1554" marR="131554" marT="131554" marB="131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400" b="0" cap="none" spc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Hiidlane</a:t>
                      </a:r>
                      <a:endParaRPr lang="en-GB" sz="2400" b="0" cap="none" spc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1554" marR="131554" marT="131554" marB="131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791644"/>
                  </a:ext>
                </a:extLst>
              </a:tr>
              <a:tr h="11219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EE" sz="2400" b="1" cap="none" spc="0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1554" marR="131554" marT="131554" marB="131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400" b="0" cap="none" spc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Üle</a:t>
                      </a:r>
                      <a:r>
                        <a:rPr lang="en-GB" sz="2400" b="0" cap="none" spc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10 </a:t>
                      </a:r>
                      <a:r>
                        <a:rPr lang="en-GB" sz="2400" b="0" cap="none" spc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aasta</a:t>
                      </a:r>
                      <a:r>
                        <a:rPr lang="en-GB" sz="2400" b="0" cap="none" spc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2400" b="0" cap="none" spc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poliitikas</a:t>
                      </a:r>
                      <a:r>
                        <a:rPr lang="en-GB" sz="2400" b="0" cap="none" spc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GB" sz="2400" b="0" cap="none" spc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Hiiu</a:t>
                      </a:r>
                      <a:r>
                        <a:rPr lang="en-GB" sz="2400" b="0" cap="none" spc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2400" b="0" cap="none" spc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vallavanem</a:t>
                      </a:r>
                      <a:r>
                        <a:rPr lang="en-GB" sz="2400" b="0" cap="none" spc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n-GB" sz="2400" b="0" cap="none" spc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Hiiumaa</a:t>
                      </a:r>
                      <a:r>
                        <a:rPr lang="en-GB" sz="2400" b="0" cap="none" spc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2400" b="0" cap="none" spc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vallavanem</a:t>
                      </a:r>
                      <a:r>
                        <a:rPr lang="en-GB" sz="2400" b="0" cap="none" spc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</a:p>
                  </a:txBody>
                  <a:tcPr marL="131554" marR="131554" marT="131554" marB="131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809221"/>
                  </a:ext>
                </a:extLst>
              </a:tr>
              <a:tr h="11219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EE" sz="2400" b="1" cap="none" spc="0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1554" marR="131554" marT="131554" marB="131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400" b="0" cap="none" spc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Riigikogu </a:t>
                      </a:r>
                      <a:r>
                        <a:rPr lang="en-GB" sz="2400" b="0" cap="none" spc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liige</a:t>
                      </a:r>
                      <a:endParaRPr lang="en-GB" sz="2400" b="0" cap="none" spc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1554" marR="131554" marT="131554" marB="131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92443"/>
                  </a:ext>
                </a:extLst>
              </a:tr>
              <a:tr h="11219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EE" sz="2400" b="1" cap="none" spc="0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1554" marR="131554" marT="131554" marB="131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400" b="0" cap="none" spc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Endine</a:t>
                      </a:r>
                      <a:r>
                        <a:rPr lang="en-GB" sz="2400" b="0" cap="none" spc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2400" b="0" cap="none" spc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sotsiaaldemokraatide</a:t>
                      </a:r>
                      <a:r>
                        <a:rPr lang="en-GB" sz="2400" b="0" cap="none" spc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2400" b="0" cap="none" spc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peasekretär</a:t>
                      </a:r>
                      <a:r>
                        <a:rPr lang="en-GB" sz="2400" b="0" cap="none" spc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n-GB" sz="2400" b="0" cap="none" spc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tänane</a:t>
                      </a:r>
                      <a:r>
                        <a:rPr lang="en-GB" sz="2400" b="0" cap="none" spc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2400" b="0" cap="none" spc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aseesimees</a:t>
                      </a:r>
                      <a:endParaRPr lang="en-GB" sz="2400" b="0" cap="none" spc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1554" marR="131554" marT="131554" marB="131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829416"/>
                  </a:ext>
                </a:extLst>
              </a:tr>
            </a:tbl>
          </a:graphicData>
        </a:graphic>
      </p:graphicFrame>
      <p:pic>
        <p:nvPicPr>
          <p:cNvPr id="5" name="object 3">
            <a:extLst>
              <a:ext uri="{FF2B5EF4-FFF2-40B4-BE49-F238E27FC236}">
                <a16:creationId xmlns:a16="http://schemas.microsoft.com/office/drawing/2014/main" id="{9A0176EF-6B23-8F2A-C812-0C806C45478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64696" y="299551"/>
            <a:ext cx="6674954" cy="623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3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04B54B-88F1-E92F-0318-0179D2814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49" y="29648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EE" sz="4000" dirty="0"/>
              <a:t>Minu KOV lugu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BD024-D889-0472-06BD-FA02279DA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1303721"/>
            <a:ext cx="5334197" cy="5554279"/>
          </a:xfrm>
        </p:spPr>
        <p:txBody>
          <a:bodyPr anchor="ctr">
            <a:norm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E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Vallavanemaks umbusalduse jätkuks avaliku konkursi teel</a:t>
            </a:r>
          </a:p>
          <a:p>
            <a:pPr marL="457200" indent="-457200">
              <a:spcAft>
                <a:spcPts val="600"/>
              </a:spcAft>
            </a:pPr>
            <a:r>
              <a:rPr lang="en-E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Ametis vastupidiselt volikogu enamuse tahtele</a:t>
            </a:r>
          </a:p>
          <a:p>
            <a:pPr marL="457200" indent="-457200">
              <a:spcAft>
                <a:spcPts val="600"/>
              </a:spcAft>
            </a:pPr>
            <a:r>
              <a:rPr lang="en-E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Pidev usaldamatus, abivallavanema ametikoha kaotamine</a:t>
            </a:r>
          </a:p>
          <a:p>
            <a:pPr marL="457200" indent="-457200">
              <a:spcAft>
                <a:spcPts val="600"/>
              </a:spcAft>
            </a:pPr>
            <a:r>
              <a:rPr lang="en-E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Aasta lõpuks 10% eelarve ulatuses maksmata arveid</a:t>
            </a:r>
          </a:p>
          <a:p>
            <a:pPr marL="457200" indent="-457200">
              <a:spcAft>
                <a:spcPts val="600"/>
              </a:spcAft>
            </a:pPr>
            <a:r>
              <a:rPr lang="en-E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Avalik pöördumine kollektiivilt</a:t>
            </a:r>
          </a:p>
          <a:p>
            <a:pPr marL="457200" indent="-457200">
              <a:spcAft>
                <a:spcPts val="600"/>
              </a:spcAft>
            </a:pPr>
            <a:r>
              <a:rPr lang="en-E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Vallasekretäri distsiplinaarmenetlus ja ametist vabastamine usalduse kaotuse tõttu</a:t>
            </a:r>
          </a:p>
        </p:txBody>
      </p:sp>
      <p:pic>
        <p:nvPicPr>
          <p:cNvPr id="5" name="Picture 4" descr="A newspaper with a picture of a person&#10;&#10;AI-generated content may be incorrect.">
            <a:extLst>
              <a:ext uri="{FF2B5EF4-FFF2-40B4-BE49-F238E27FC236}">
                <a16:creationId xmlns:a16="http://schemas.microsoft.com/office/drawing/2014/main" id="{C4566661-6DD4-8F3C-9B81-7D8E1B515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r="3354" b="2"/>
          <a:stretch>
            <a:fillRect/>
          </a:stretch>
        </p:blipFill>
        <p:spPr>
          <a:xfrm rot="5400000">
            <a:off x="6090456" y="756455"/>
            <a:ext cx="6868886" cy="5334204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157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CF77-4323-1B22-3CF0-30AEA492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Minu KOV lugu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D221-54B5-636C-9AB1-A9068CE4F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</a:pPr>
            <a:r>
              <a:rPr lang="en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Meeskonnaks kasvamine</a:t>
            </a:r>
          </a:p>
          <a:p>
            <a:pPr marL="457200" indent="-457200">
              <a:spcAft>
                <a:spcPts val="600"/>
              </a:spcAft>
            </a:pPr>
            <a:r>
              <a:rPr lang="en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Haldusreform ja sundliitmine</a:t>
            </a:r>
          </a:p>
          <a:p>
            <a:pPr marL="457200" indent="-457200">
              <a:spcAft>
                <a:spcPts val="600"/>
              </a:spcAft>
            </a:pPr>
            <a:r>
              <a:rPr lang="en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Nelja eelmise valla organisatsioonikultuuri ühendamine</a:t>
            </a:r>
          </a:p>
          <a:p>
            <a:pPr marL="457200" indent="-457200">
              <a:spcAft>
                <a:spcPts val="600"/>
              </a:spcAft>
            </a:pPr>
            <a:r>
              <a:rPr lang="en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Suur ambitsioon ja nõudlikkus</a:t>
            </a:r>
          </a:p>
          <a:p>
            <a:pPr marL="457200" indent="-457200">
              <a:spcAft>
                <a:spcPts val="600"/>
              </a:spcAft>
            </a:pPr>
            <a:r>
              <a:rPr lang="en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Lapsehoolduspuhkus ja ajutine asendamine</a:t>
            </a:r>
          </a:p>
          <a:p>
            <a:pPr marL="457200" indent="-457200">
              <a:spcAft>
                <a:spcPts val="600"/>
              </a:spcAft>
            </a:pPr>
            <a:r>
              <a:rPr lang="en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Ajutine naasmine</a:t>
            </a:r>
          </a:p>
        </p:txBody>
      </p:sp>
    </p:spTree>
    <p:extLst>
      <p:ext uri="{BB962C8B-B14F-4D97-AF65-F5344CB8AC3E}">
        <p14:creationId xmlns:p14="http://schemas.microsoft.com/office/powerpoint/2010/main" val="153929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329C7FA-EF4E-1850-FCC5-008CF78640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756" b="397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6416FB-429E-77C0-5F94-2077243F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err="1"/>
              <a:t>Kuidas</a:t>
            </a:r>
            <a:r>
              <a:rPr lang="en-US" b="1"/>
              <a:t> ma </a:t>
            </a:r>
            <a:r>
              <a:rPr lang="en-US" b="1" err="1"/>
              <a:t>läbi</a:t>
            </a:r>
            <a:r>
              <a:rPr lang="en-US" b="1"/>
              <a:t> </a:t>
            </a:r>
            <a:r>
              <a:rPr lang="en-US" b="1" err="1"/>
              <a:t>põlesin</a:t>
            </a:r>
            <a:r>
              <a:rPr lang="en-US" b="1"/>
              <a:t>?</a:t>
            </a:r>
            <a:endParaRPr lang="en-EE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B605CF5D-68AB-4992-9321-008AA0864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639946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martArt"/>
                    <p202:designTag name="ARCH:1:VSVAR" val="Timeline"/>
                  </p202:designTagLst>
                </p202:designPr>
              </p:ext>
            </p:extLst>
          </p:nvPr>
        </p:nvGraphicFramePr>
        <p:xfrm>
          <a:off x="514350" y="1104900"/>
          <a:ext cx="11506200" cy="575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253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4DC0EF95-D924-EE1E-0C7D-48EE2DDA995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065542"/>
            <a:ext cx="5291666" cy="4307816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1609EDDF-D36F-7DD0-C796-355CE311380D}"/>
              </a:ext>
            </a:extLst>
          </p:cNvPr>
          <p:cNvPicPr/>
          <p:nvPr/>
        </p:nvPicPr>
        <p:blipFill>
          <a:blip r:embed="rId3" cstate="print"/>
          <a:srcRect t="4689" r="1" b="4694"/>
          <a:stretch>
            <a:fillRect/>
          </a:stretch>
        </p:blipFill>
        <p:spPr>
          <a:xfrm>
            <a:off x="395816" y="1342933"/>
            <a:ext cx="5291667" cy="37530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AAA23-D2F2-C49D-36D0-BC45B7E5054B}"/>
              </a:ext>
            </a:extLst>
          </p:cNvPr>
          <p:cNvSpPr txBox="1"/>
          <p:nvPr/>
        </p:nvSpPr>
        <p:spPr>
          <a:xfrm>
            <a:off x="2438400" y="5962650"/>
            <a:ext cx="1609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E" sz="2800" dirty="0"/>
              <a:t>2023 mai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D9D012-F00F-EB81-BE8C-5F21375F5875}"/>
              </a:ext>
            </a:extLst>
          </p:cNvPr>
          <p:cNvSpPr txBox="1"/>
          <p:nvPr/>
        </p:nvSpPr>
        <p:spPr>
          <a:xfrm>
            <a:off x="8001085" y="5962650"/>
            <a:ext cx="2202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E" sz="2800" dirty="0"/>
              <a:t>2025 jaanuar</a:t>
            </a:r>
          </a:p>
        </p:txBody>
      </p:sp>
    </p:spTree>
    <p:extLst>
      <p:ext uri="{BB962C8B-B14F-4D97-AF65-F5344CB8AC3E}">
        <p14:creationId xmlns:p14="http://schemas.microsoft.com/office/powerpoint/2010/main" val="182835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6F633-53EF-366E-9444-2DA460C50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r>
              <a:rPr lang="en-EE" dirty="0"/>
              <a:t>Mida juhina teha teisiti?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2448A4D-2ABF-4CCC-857E-B7671D1E5A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222969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KeyContentTable"/>
                  </p202:designTagLst>
                </p202:designPr>
              </p:ext>
            </p:extLst>
          </p:nvPr>
        </p:nvGraphicFramePr>
        <p:xfrm>
          <a:off x="612648" y="1524000"/>
          <a:ext cx="11236452" cy="497205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883940">
                  <a:extLst>
                    <a:ext uri="{9D8B030D-6E8A-4147-A177-3AD203B41FA5}">
                      <a16:colId xmlns:a16="http://schemas.microsoft.com/office/drawing/2014/main" val="1519706523"/>
                    </a:ext>
                  </a:extLst>
                </a:gridCol>
                <a:gridCol w="8352512">
                  <a:extLst>
                    <a:ext uri="{9D8B030D-6E8A-4147-A177-3AD203B41FA5}">
                      <a16:colId xmlns:a16="http://schemas.microsoft.com/office/drawing/2014/main" val="727118716"/>
                    </a:ext>
                  </a:extLst>
                </a:gridCol>
              </a:tblGrid>
              <a:tr h="273507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800" b="1" cap="none" spc="0" dirty="0" err="1">
                          <a:solidFill>
                            <a:schemeClr val="tx1"/>
                          </a:solidFill>
                        </a:rPr>
                        <a:t>Strateegilised</a:t>
                      </a:r>
                      <a:r>
                        <a:rPr lang="en-GB" sz="2800" b="1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1" cap="none" spc="0" dirty="0" err="1">
                          <a:solidFill>
                            <a:schemeClr val="tx1"/>
                          </a:solidFill>
                        </a:rPr>
                        <a:t>eesmärgid</a:t>
                      </a:r>
                      <a:r>
                        <a:rPr lang="en-GB" sz="2800" b="1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1" cap="none" spc="0" dirty="0" err="1">
                          <a:solidFill>
                            <a:schemeClr val="tx1"/>
                          </a:solidFill>
                        </a:rPr>
                        <a:t>ja</a:t>
                      </a:r>
                      <a:r>
                        <a:rPr lang="en-GB" sz="2800" b="1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1" cap="none" spc="0" dirty="0" err="1">
                          <a:solidFill>
                            <a:schemeClr val="tx1"/>
                          </a:solidFill>
                        </a:rPr>
                        <a:t>iga</a:t>
                      </a:r>
                      <a:r>
                        <a:rPr lang="en-GB" sz="2800" b="1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1" cap="none" spc="0" dirty="0" err="1">
                          <a:solidFill>
                            <a:schemeClr val="tx1"/>
                          </a:solidFill>
                        </a:rPr>
                        <a:t>meeskonna</a:t>
                      </a:r>
                      <a:r>
                        <a:rPr lang="en-GB" sz="2800" b="1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1" cap="none" spc="0" dirty="0" err="1">
                          <a:solidFill>
                            <a:schemeClr val="tx1"/>
                          </a:solidFill>
                        </a:rPr>
                        <a:t>liikme</a:t>
                      </a:r>
                      <a:r>
                        <a:rPr lang="en-GB" sz="2800" b="1" cap="none" spc="0" dirty="0">
                          <a:solidFill>
                            <a:schemeClr val="tx1"/>
                          </a:solidFill>
                        </a:rPr>
                        <a:t> roll</a:t>
                      </a:r>
                    </a:p>
                  </a:txBody>
                  <a:tcPr marL="104751" marR="104751" marT="104751" marB="1047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EE" altLang="en-E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Rolliselgus ≠ kontroll, vaid vaimse energia sääst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EE" altLang="en-E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Inimene ei põle läbi töö hulga, vaid pideva ebamäärasuse tõttu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EE" altLang="en-E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Küsimus juhile: </a:t>
                      </a:r>
                      <a:r>
                        <a:rPr kumimoji="0" lang="en-EE" altLang="en-EE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kas mu meeskond teab, millal on „piisavalt hea“?</a:t>
                      </a:r>
                      <a:endParaRPr lang="et-EE" sz="2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4751" marR="104751" marT="104751" marB="1047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980014"/>
                  </a:ext>
                </a:extLst>
              </a:tr>
              <a:tr h="223697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800" b="1" cap="none" spc="0" dirty="0">
                          <a:solidFill>
                            <a:schemeClr val="tx1"/>
                          </a:solidFill>
                        </a:rPr>
                        <a:t>Vahe-</a:t>
                      </a:r>
                      <a:r>
                        <a:rPr lang="en-GB" sz="2800" b="1" cap="none" spc="0" dirty="0" err="1">
                          <a:solidFill>
                            <a:schemeClr val="tx1"/>
                          </a:solidFill>
                        </a:rPr>
                        <a:t>eesmärgid</a:t>
                      </a:r>
                      <a:r>
                        <a:rPr lang="en-GB" sz="2800" b="1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1" cap="none" spc="0" dirty="0" err="1">
                          <a:solidFill>
                            <a:schemeClr val="tx1"/>
                          </a:solidFill>
                        </a:rPr>
                        <a:t>ja</a:t>
                      </a:r>
                      <a:r>
                        <a:rPr lang="en-GB" sz="2800" b="1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1" cap="none" spc="0" dirty="0" err="1">
                          <a:solidFill>
                            <a:schemeClr val="tx1"/>
                          </a:solidFill>
                        </a:rPr>
                        <a:t>võidud</a:t>
                      </a:r>
                      <a:endParaRPr lang="en-GB" sz="28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4751" marR="104751" marT="104751" marB="1047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EE" altLang="en-E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Pidev „maratonirežiim“ ilma finišita kurnab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EE" altLang="en-E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Vahepeatused on taastumise eeltingimus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EE" altLang="en-E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Juhi roll: teha nähtavaks see, mis muidu jääb „lihtsalt tööks“</a:t>
                      </a:r>
                      <a:endParaRPr lang="et-EE" sz="2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4751" marR="104751" marT="104751" marB="1047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282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03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1528B3-B992-9EC2-4D8F-FF71C316A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B62C3A-0B3F-DECA-4C4A-CD436F649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A909C-CEBE-0B3A-6667-C5081E37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r>
              <a:rPr lang="en-EE" dirty="0"/>
              <a:t>Mida juhina teha teisiti (2)?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6C06B7A-2999-5705-BFE6-F75E1DDC7D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309353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KeyContentTable"/>
                  </p202:designTagLst>
                </p202:designPr>
              </p:ext>
            </p:extLst>
          </p:nvPr>
        </p:nvGraphicFramePr>
        <p:xfrm>
          <a:off x="612648" y="1524000"/>
          <a:ext cx="11236452" cy="506730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121152">
                  <a:extLst>
                    <a:ext uri="{9D8B030D-6E8A-4147-A177-3AD203B41FA5}">
                      <a16:colId xmlns:a16="http://schemas.microsoft.com/office/drawing/2014/main" val="1519706523"/>
                    </a:ext>
                  </a:extLst>
                </a:gridCol>
                <a:gridCol w="8115300">
                  <a:extLst>
                    <a:ext uri="{9D8B030D-6E8A-4147-A177-3AD203B41FA5}">
                      <a16:colId xmlns:a16="http://schemas.microsoft.com/office/drawing/2014/main" val="727118716"/>
                    </a:ext>
                  </a:extLst>
                </a:gridCol>
              </a:tblGrid>
              <a:tr h="26923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b="1" cap="none" spc="0" dirty="0">
                          <a:solidFill>
                            <a:schemeClr val="tx1"/>
                          </a:solidFill>
                        </a:rPr>
                        <a:t>Julgus olla </a:t>
                      </a:r>
                      <a:r>
                        <a:rPr lang="en-GB" sz="2800" b="1" cap="none" spc="0" dirty="0" err="1">
                          <a:solidFill>
                            <a:schemeClr val="tx1"/>
                          </a:solidFill>
                        </a:rPr>
                        <a:t>haavatav</a:t>
                      </a:r>
                      <a:r>
                        <a:rPr lang="en-GB" sz="2800" b="1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1" cap="none" spc="0" dirty="0" err="1">
                          <a:solidFill>
                            <a:schemeClr val="tx1"/>
                          </a:solidFill>
                        </a:rPr>
                        <a:t>ja</a:t>
                      </a:r>
                      <a:r>
                        <a:rPr lang="en-GB" sz="2800" b="1" cap="none" spc="0" dirty="0">
                          <a:solidFill>
                            <a:schemeClr val="tx1"/>
                          </a:solidFill>
                        </a:rPr>
                        <a:t> “</a:t>
                      </a:r>
                      <a:r>
                        <a:rPr lang="en-GB" sz="2800" b="1" cap="none" spc="0" dirty="0" err="1">
                          <a:solidFill>
                            <a:schemeClr val="tx1"/>
                          </a:solidFill>
                        </a:rPr>
                        <a:t>nõrkuse</a:t>
                      </a:r>
                      <a:r>
                        <a:rPr lang="en-GB" sz="2800" b="1" cap="none" spc="0" dirty="0">
                          <a:solidFill>
                            <a:schemeClr val="tx1"/>
                          </a:solidFill>
                        </a:rPr>
                        <a:t>” </a:t>
                      </a:r>
                      <a:r>
                        <a:rPr lang="en-GB" sz="2800" b="1" cap="none" spc="0" dirty="0" err="1">
                          <a:solidFill>
                            <a:schemeClr val="tx1"/>
                          </a:solidFill>
                        </a:rPr>
                        <a:t>normaliseerimine</a:t>
                      </a:r>
                      <a:endParaRPr lang="en-GB" sz="28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4751" marR="104751" marT="104751" marB="1047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EE" altLang="en-E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Juht ei pea olema „kõige tugevam“, vaid „kõige ausam“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EE" altLang="en-E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Kui juht ei peatu, ei peatu ka meeskond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EE" altLang="en-E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Avalik tunnistamine vähendab häbi ja isolatsiooni</a:t>
                      </a:r>
                    </a:p>
                  </a:txBody>
                  <a:tcPr marL="104751" marR="104751" marT="104751" marB="1047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980014"/>
                  </a:ext>
                </a:extLst>
              </a:tr>
              <a:tr h="23749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b="1" cap="none" spc="0" dirty="0" err="1">
                          <a:solidFill>
                            <a:schemeClr val="tx1"/>
                          </a:solidFill>
                        </a:rPr>
                        <a:t>Piiride</a:t>
                      </a:r>
                      <a:r>
                        <a:rPr lang="en-GB" sz="2800" b="1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1" cap="none" spc="0" dirty="0" err="1">
                          <a:solidFill>
                            <a:schemeClr val="tx1"/>
                          </a:solidFill>
                        </a:rPr>
                        <a:t>teadlik</a:t>
                      </a:r>
                      <a:r>
                        <a:rPr lang="en-GB" sz="2800" b="1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1" cap="none" spc="0" dirty="0" err="1">
                          <a:solidFill>
                            <a:schemeClr val="tx1"/>
                          </a:solidFill>
                        </a:rPr>
                        <a:t>seadmine</a:t>
                      </a:r>
                      <a:r>
                        <a:rPr lang="en-GB" sz="2800" b="1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1" cap="none" spc="0" dirty="0" err="1">
                          <a:solidFill>
                            <a:schemeClr val="tx1"/>
                          </a:solidFill>
                        </a:rPr>
                        <a:t>ja</a:t>
                      </a:r>
                      <a:r>
                        <a:rPr lang="en-GB" sz="2800" b="1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1" cap="none" spc="0" dirty="0" err="1">
                          <a:solidFill>
                            <a:schemeClr val="tx1"/>
                          </a:solidFill>
                        </a:rPr>
                        <a:t>hoidmine</a:t>
                      </a:r>
                      <a:endParaRPr lang="en-GB" sz="28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4751" marR="104751" marT="104751" marB="1047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EE" altLang="en-E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Puhkus ei ole preemia, vaid töö osa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EE" altLang="en-E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„Ei“ ütlemine juhina annab loa ka meeskonnale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EE" altLang="en-E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Pidev kättesaadavus ≠ hea juhtimine</a:t>
                      </a:r>
                      <a:endParaRPr lang="et-EE" sz="4400" b="1" dirty="0"/>
                    </a:p>
                  </a:txBody>
                  <a:tcPr marL="104751" marR="104751" marT="104751" marB="1047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282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35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2" descr="A drawing of people on a paper&#10;&#10;AI-generated content may be incorrect.">
            <a:extLst>
              <a:ext uri="{FF2B5EF4-FFF2-40B4-BE49-F238E27FC236}">
                <a16:creationId xmlns:a16="http://schemas.microsoft.com/office/drawing/2014/main" id="{1764926C-304B-6B1B-3E82-0FD6431B640F}"/>
              </a:ext>
            </a:extLst>
          </p:cNvPr>
          <p:cNvPicPr/>
          <p:nvPr/>
        </p:nvPicPr>
        <p:blipFill>
          <a:blip r:embed="rId2" cstate="print"/>
          <a:srcRect t="4621" r="3" b="837"/>
          <a:stretch>
            <a:fillRect/>
          </a:stretch>
        </p:blipFill>
        <p:spPr>
          <a:xfrm>
            <a:off x="37415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C9DF7C-FD2D-9D7D-125D-2CF09BE82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Küsimused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66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479CD319D7BE4699FE88EEFEEE7C57" ma:contentTypeVersion="21" ma:contentTypeDescription="Loo uus dokument" ma:contentTypeScope="" ma:versionID="c2ac0f5701bcfaef9918efea77f862b2">
  <xsd:schema xmlns:xsd="http://www.w3.org/2001/XMLSchema" xmlns:xs="http://www.w3.org/2001/XMLSchema" xmlns:p="http://schemas.microsoft.com/office/2006/metadata/properties" xmlns:ns2="0d81c65f-5842-43c9-a691-e445a40616d7" xmlns:ns3="51e387ab-2cf3-47c1-961d-d9fa51046f5a" targetNamespace="http://schemas.microsoft.com/office/2006/metadata/properties" ma:root="true" ma:fieldsID="cdfbf8584c7df0eaf5f503546c5d6a8b" ns2:_="" ns3:_="">
    <xsd:import namespace="0d81c65f-5842-43c9-a691-e445a40616d7"/>
    <xsd:import namespace="51e387ab-2cf3-47c1-961d-d9fa51046f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1c65f-5842-43c9-a691-e445a4061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Pildisildid" ma:readOnly="false" ma:fieldId="{5cf76f15-5ced-4ddc-b409-7134ff3c332f}" ma:taxonomyMulti="true" ma:sspId="2765f91d-7ede-454c-a68b-1b422a717c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387ab-2cf3-47c1-961d-d9fa51046f5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d4b029d-fafb-4083-b8c9-6fb998ff47d5}" ma:internalName="TaxCatchAll" ma:showField="CatchAllData" ma:web="51e387ab-2cf3-47c1-961d-d9fa51046f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81c65f-5842-43c9-a691-e445a40616d7">
      <Terms xmlns="http://schemas.microsoft.com/office/infopath/2007/PartnerControls"/>
    </lcf76f155ced4ddcb4097134ff3c332f>
    <TaxCatchAll xmlns="51e387ab-2cf3-47c1-961d-d9fa51046f5a" xsi:nil="true"/>
  </documentManagement>
</p:properties>
</file>

<file path=customXml/itemProps1.xml><?xml version="1.0" encoding="utf-8"?>
<ds:datastoreItem xmlns:ds="http://schemas.openxmlformats.org/officeDocument/2006/customXml" ds:itemID="{64A7E906-97E3-4923-A43F-743DAD210245}"/>
</file>

<file path=customXml/itemProps2.xml><?xml version="1.0" encoding="utf-8"?>
<ds:datastoreItem xmlns:ds="http://schemas.openxmlformats.org/officeDocument/2006/customXml" ds:itemID="{7B61A71E-A77B-4D1B-B4E2-0BB7E6338AC8}"/>
</file>

<file path=customXml/itemProps3.xml><?xml version="1.0" encoding="utf-8"?>
<ds:datastoreItem xmlns:ds="http://schemas.openxmlformats.org/officeDocument/2006/customXml" ds:itemID="{FF186585-806B-4931-861C-EE1FE81BE802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350</Words>
  <Application>Microsoft Macintosh PowerPoint</Application>
  <PresentationFormat>Widescreen</PresentationFormat>
  <Paragraphs>71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Segoe UI</vt:lpstr>
      <vt:lpstr>Verdana</vt:lpstr>
      <vt:lpstr>Office Theme</vt:lpstr>
      <vt:lpstr>Kuidas ma ennast ja oma meeskonna läbi põletasin?</vt:lpstr>
      <vt:lpstr>PowerPoint Presentation</vt:lpstr>
      <vt:lpstr>Minu KOV lugu</vt:lpstr>
      <vt:lpstr>Minu KOV lugu (2)</vt:lpstr>
      <vt:lpstr>Kuidas ma läbi põlesin?</vt:lpstr>
      <vt:lpstr>PowerPoint Presentation</vt:lpstr>
      <vt:lpstr>Mida juhina teha teisiti?</vt:lpstr>
      <vt:lpstr>Mida juhina teha teisiti (2)?</vt:lpstr>
      <vt:lpstr>Küsimused?</vt:lpstr>
      <vt:lpstr>A I T Ä H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Reili Rand</dc:creator>
  <cp:lastModifiedBy>Reili Rand</cp:lastModifiedBy>
  <cp:revision>1</cp:revision>
  <dcterms:created xsi:type="dcterms:W3CDTF">2026-04-06T15:38:14Z</dcterms:created>
  <dcterms:modified xsi:type="dcterms:W3CDTF">2026-04-06T16:20:19Z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0x01010042479CD319D7BE4699FE88EEFEEE7C57</vt:lpwstr>
  </property>
</Properties>
</file>