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968A0-8388-4CD4-B05C-EA512AAAA187}" v="6" dt="2025-05-21T05:50:07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el Kitsing" userId="3c5178ed-16f3-4e82-9c69-3a0dae0ff0a2" providerId="ADAL" clId="{4AEDCEAB-CD6E-43F5-8C37-DE0F38EE6E40}"/>
    <pc:docChg chg="modSld">
      <pc:chgData name="Kristel Kitsing" userId="3c5178ed-16f3-4e82-9c69-3a0dae0ff0a2" providerId="ADAL" clId="{4AEDCEAB-CD6E-43F5-8C37-DE0F38EE6E40}" dt="2025-05-21T13:31:20.550" v="0" actId="1076"/>
      <pc:docMkLst>
        <pc:docMk/>
      </pc:docMkLst>
      <pc:sldChg chg="modSp mod">
        <pc:chgData name="Kristel Kitsing" userId="3c5178ed-16f3-4e82-9c69-3a0dae0ff0a2" providerId="ADAL" clId="{4AEDCEAB-CD6E-43F5-8C37-DE0F38EE6E40}" dt="2025-05-21T13:31:20.550" v="0" actId="1076"/>
        <pc:sldMkLst>
          <pc:docMk/>
          <pc:sldMk cId="3180777188" sldId="257"/>
        </pc:sldMkLst>
        <pc:picChg chg="mod">
          <ac:chgData name="Kristel Kitsing" userId="3c5178ed-16f3-4e82-9c69-3a0dae0ff0a2" providerId="ADAL" clId="{4AEDCEAB-CD6E-43F5-8C37-DE0F38EE6E40}" dt="2025-05-21T13:31:20.550" v="0" actId="1076"/>
          <ac:picMkLst>
            <pc:docMk/>
            <pc:sldMk cId="3180777188" sldId="257"/>
            <ac:picMk id="7" creationId="{8BDF5931-A33E-21C4-FF7B-72FD4E7D0343}"/>
          </ac:picMkLst>
        </pc:picChg>
      </pc:sldChg>
    </pc:docChg>
  </pc:docChgLst>
  <pc:docChgLst>
    <pc:chgData name="Imre Antso" userId="6061591a-8554-4989-9917-c10b08e9570e" providerId="ADAL" clId="{08E968A0-8388-4CD4-B05C-EA512AAAA187}"/>
    <pc:docChg chg="custSel modSld">
      <pc:chgData name="Imre Antso" userId="6061591a-8554-4989-9917-c10b08e9570e" providerId="ADAL" clId="{08E968A0-8388-4CD4-B05C-EA512AAAA187}" dt="2025-05-21T05:50:07.362" v="27" actId="1076"/>
      <pc:docMkLst>
        <pc:docMk/>
      </pc:docMkLst>
      <pc:sldChg chg="addSp delSp modSp mod">
        <pc:chgData name="Imre Antso" userId="6061591a-8554-4989-9917-c10b08e9570e" providerId="ADAL" clId="{08E968A0-8388-4CD4-B05C-EA512AAAA187}" dt="2025-05-21T05:50:07.362" v="27" actId="1076"/>
        <pc:sldMkLst>
          <pc:docMk/>
          <pc:sldMk cId="3132132627" sldId="256"/>
        </pc:sldMkLst>
        <pc:spChg chg="del">
          <ac:chgData name="Imre Antso" userId="6061591a-8554-4989-9917-c10b08e9570e" providerId="ADAL" clId="{08E968A0-8388-4CD4-B05C-EA512AAAA187}" dt="2025-05-21T05:48:53.831" v="4" actId="478"/>
          <ac:spMkLst>
            <pc:docMk/>
            <pc:sldMk cId="3132132627" sldId="256"/>
            <ac:spMk id="2" creationId="{012E1136-69B7-B636-A84C-22970DE1D811}"/>
          </ac:spMkLst>
        </pc:spChg>
        <pc:spChg chg="mod">
          <ac:chgData name="Imre Antso" userId="6061591a-8554-4989-9917-c10b08e9570e" providerId="ADAL" clId="{08E968A0-8388-4CD4-B05C-EA512AAAA187}" dt="2025-05-21T05:50:03.956" v="26" actId="1076"/>
          <ac:spMkLst>
            <pc:docMk/>
            <pc:sldMk cId="3132132627" sldId="256"/>
            <ac:spMk id="3" creationId="{00B3904D-0FC0-ED0C-6CED-DB2DFFAD6B1D}"/>
          </ac:spMkLst>
        </pc:spChg>
        <pc:spChg chg="add del mod">
          <ac:chgData name="Imre Antso" userId="6061591a-8554-4989-9917-c10b08e9570e" providerId="ADAL" clId="{08E968A0-8388-4CD4-B05C-EA512AAAA187}" dt="2025-05-21T05:48:18.317" v="1" actId="478"/>
          <ac:spMkLst>
            <pc:docMk/>
            <pc:sldMk cId="3132132627" sldId="256"/>
            <ac:spMk id="4" creationId="{F2B5F834-EB6E-16F5-9CE1-D661BFE91176}"/>
          </ac:spMkLst>
        </pc:spChg>
        <pc:spChg chg="add del mod">
          <ac:chgData name="Imre Antso" userId="6061591a-8554-4989-9917-c10b08e9570e" providerId="ADAL" clId="{08E968A0-8388-4CD4-B05C-EA512AAAA187}" dt="2025-05-21T05:48:56.341" v="5" actId="478"/>
          <ac:spMkLst>
            <pc:docMk/>
            <pc:sldMk cId="3132132627" sldId="256"/>
            <ac:spMk id="6" creationId="{910574B7-8833-3ACE-A8BA-E0C5B7520906}"/>
          </ac:spMkLst>
        </pc:spChg>
        <pc:picChg chg="add mod">
          <ac:chgData name="Imre Antso" userId="6061591a-8554-4989-9917-c10b08e9570e" providerId="ADAL" clId="{08E968A0-8388-4CD4-B05C-EA512AAAA187}" dt="2025-05-21T05:50:07.362" v="27" actId="1076"/>
          <ac:picMkLst>
            <pc:docMk/>
            <pc:sldMk cId="3132132627" sldId="256"/>
            <ac:picMk id="1026" creationId="{96460BB1-7BCD-021D-142C-49106679874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5CF22-33D2-5F0D-76E6-11103676C1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5B6526-F2CA-1DFA-5A2D-F6012726B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E6BCC-6FC3-459D-9BBD-DE7D878B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9717-821D-4646-BAEB-99F538C6F070}" type="datetimeFigureOut">
              <a:rPr lang="et-EE" smtClean="0"/>
              <a:t>21.05.2025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9431F-38DE-A676-9F47-9AAA75E83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55BB8-ABFC-D800-6255-D82A78CCA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61A7-044E-4160-8E34-93C0519FB4F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8124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9FC41-CE22-D45E-ABEE-E0E64952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E6838F-E746-8EA6-8458-C4BD15D1C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FF479-AE13-78FE-7826-8E48AB5F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9717-821D-4646-BAEB-99F538C6F070}" type="datetimeFigureOut">
              <a:rPr lang="et-EE" smtClean="0"/>
              <a:t>21.05.2025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F70FD-C2E3-C370-B0DF-797576E31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35B41-F941-F9E2-F337-21E99263F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61A7-044E-4160-8E34-93C0519FB4F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7693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896B66-0C39-6DA5-DCEB-E4DDF4BBCB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1C16C2-733B-B191-1724-F8420F180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BF984-1FB5-0E82-61C2-507248DB0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9717-821D-4646-BAEB-99F538C6F070}" type="datetimeFigureOut">
              <a:rPr lang="et-EE" smtClean="0"/>
              <a:t>21.05.2025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DE7A2-4B15-AA71-447B-303026ACC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3AB26-9F18-A145-A780-77D4C2F5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61A7-044E-4160-8E34-93C0519FB4F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8319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B1168-6313-0D06-F4AE-3746488D6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FB454-BF8E-D7B1-3239-44D374753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51B21-E671-77AD-C9E5-301241EFF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9717-821D-4646-BAEB-99F538C6F070}" type="datetimeFigureOut">
              <a:rPr lang="et-EE" smtClean="0"/>
              <a:t>21.05.2025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CDB1D-779C-4004-ADC8-1ADADE7B8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5293C-AC96-8835-7589-97137B7C1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61A7-044E-4160-8E34-93C0519FB4F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4931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58FD-283E-5B5A-5C78-F189041B1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22D18-1740-9362-AA73-DB8BED8AD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57715-3AD6-F11E-9A3B-B75EF3144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9717-821D-4646-BAEB-99F538C6F070}" type="datetimeFigureOut">
              <a:rPr lang="et-EE" smtClean="0"/>
              <a:t>21.05.2025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BC27B-3281-FD42-278F-10B3ECAE3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5A300-29C7-7426-8003-E4C489136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61A7-044E-4160-8E34-93C0519FB4F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3138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B10CF-97A7-0337-A6A8-D161EA37C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FB6CA-E713-E0F4-17F0-B67C79FDA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2A3A48-94D2-2619-6A4C-476AEF9E0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91AE5-A06C-2F98-73FB-52C031C6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9717-821D-4646-BAEB-99F538C6F070}" type="datetimeFigureOut">
              <a:rPr lang="et-EE" smtClean="0"/>
              <a:t>21.05.2025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C65BB-210C-E733-7CD2-7ED753610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8DCCF-6C80-8C5A-B635-FFFDB73CF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61A7-044E-4160-8E34-93C0519FB4F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1988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0CEF3-C08A-AB5F-3B52-722FB060D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D4BF-B7A0-D5AD-26F7-214968364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6956D5-BF0D-8400-8E31-82A34BA43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3BCC8A-DAB2-63B1-0915-5D0C4FBEC9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F71B75-044F-A2E9-CB32-B241351455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076B5A-FCA7-B684-D467-30081D39E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9717-821D-4646-BAEB-99F538C6F070}" type="datetimeFigureOut">
              <a:rPr lang="et-EE" smtClean="0"/>
              <a:t>21.05.2025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5D0034-0F50-5BDE-28A2-C3E551132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D6BC49-B840-3F57-37EC-50434865F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61A7-044E-4160-8E34-93C0519FB4F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9242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4200A-EF80-8DFB-6266-FB4DE96B0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53851F-08FD-B5B8-6451-1E5F0B817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9717-821D-4646-BAEB-99F538C6F070}" type="datetimeFigureOut">
              <a:rPr lang="et-EE" smtClean="0"/>
              <a:t>21.05.2025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9C9257-44F9-FB3F-6B49-3A59A99E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8AF0E1-4D97-3DD8-3DA8-CA0CC1CBD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61A7-044E-4160-8E34-93C0519FB4F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4581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F5D061-8803-6037-EFD4-A91FE17D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9717-821D-4646-BAEB-99F538C6F070}" type="datetimeFigureOut">
              <a:rPr lang="et-EE" smtClean="0"/>
              <a:t>21.05.2025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6E811D-45EE-4AA9-1B8F-6CC7597AB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22A821-D3CC-1936-3418-A59258DED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61A7-044E-4160-8E34-93C0519FB4F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44640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E6CEF-3280-2046-628C-E0AEAACE3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3626A-85A3-AEDD-CF23-9BA55619E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47329-079C-1757-1958-5FEF84ED7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C58A70-736C-9BC6-9A4E-43E6BED5B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9717-821D-4646-BAEB-99F538C6F070}" type="datetimeFigureOut">
              <a:rPr lang="et-EE" smtClean="0"/>
              <a:t>21.05.2025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E914D-D821-5DBF-0DC6-EAE87BF4C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1285AA-885B-129F-FED1-84FCD9CCB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61A7-044E-4160-8E34-93C0519FB4F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440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94B09-9853-A656-B2BE-43797D5DF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1FD4BC-2CC1-C1A6-B951-64B0D582D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2D3DA4-50B7-9FC5-F610-80E05B29A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22082-3612-58E6-3563-31BB5449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9717-821D-4646-BAEB-99F538C6F070}" type="datetimeFigureOut">
              <a:rPr lang="et-EE" smtClean="0"/>
              <a:t>21.05.2025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0A5F5-D96B-EDAA-B6C2-D571358D6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C8E8B-52F8-7E81-CD9C-BAE8DCA92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61A7-044E-4160-8E34-93C0519FB4F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7154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34921-B310-1EAC-ADE0-EC380512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2A6E2-1309-4B7C-D401-EE7C3AA3F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3E5D9-CAE4-BA18-0EDA-B200B97FB2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0B9717-821D-4646-BAEB-99F538C6F070}" type="datetimeFigureOut">
              <a:rPr lang="et-EE" smtClean="0"/>
              <a:t>21.05.2025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7BD6C-3109-96BF-D455-948DCEE8F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6EB59-D25B-72D5-1B6E-9BA8E55040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2761A7-044E-4160-8E34-93C0519FB4F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0916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0B3904D-0FC0-ED0C-6CED-DB2DFFAD6B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6251" y="5024845"/>
            <a:ext cx="9039497" cy="836023"/>
          </a:xfrm>
        </p:spPr>
        <p:txBody>
          <a:bodyPr>
            <a:normAutofit/>
          </a:bodyPr>
          <a:lstStyle/>
          <a:p>
            <a:r>
              <a:rPr lang="et-EE" sz="4400" dirty="0">
                <a:solidFill>
                  <a:srgbClr val="0070C0"/>
                </a:solidFill>
              </a:rPr>
              <a:t>KOKKUVÕTE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6460BB1-7BCD-021D-142C-491066798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268" y="997132"/>
            <a:ext cx="7620000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132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7EDE7-51D3-BF72-994C-898B4EC28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6733" y="585258"/>
            <a:ext cx="4047067" cy="5527675"/>
          </a:xfrm>
        </p:spPr>
        <p:txBody>
          <a:bodyPr>
            <a:noAutofit/>
          </a:bodyPr>
          <a:lstStyle/>
          <a:p>
            <a:pPr>
              <a:spcAft>
                <a:spcPts val="825"/>
              </a:spcAft>
            </a:pPr>
            <a:r>
              <a:rPr lang="et-EE" sz="2000" b="0" i="0" cap="all" dirty="0">
                <a:solidFill>
                  <a:srgbClr val="0073CE"/>
                </a:solidFill>
                <a:effectLst/>
                <a:latin typeface="+mn-lt"/>
              </a:rPr>
              <a:t>Pakett 1</a:t>
            </a:r>
            <a:br>
              <a:rPr lang="et-EE" sz="2000" b="0" i="0" cap="all" dirty="0">
                <a:solidFill>
                  <a:srgbClr val="0073CE"/>
                </a:solidFill>
                <a:effectLst/>
                <a:latin typeface="+mn-lt"/>
              </a:rPr>
            </a:br>
            <a: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  <a:t>Kaks päeva seminare, kohvipausid, lõunasöögid, õhtusöök</a:t>
            </a:r>
            <a:b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</a:br>
            <a: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  <a:t>180 € (hind sisaldab km)</a:t>
            </a:r>
            <a:b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</a:br>
            <a:b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</a:br>
            <a:r>
              <a:rPr lang="et-EE" sz="2000" b="0" i="0" cap="all" dirty="0">
                <a:solidFill>
                  <a:srgbClr val="0073CE"/>
                </a:solidFill>
                <a:effectLst/>
                <a:latin typeface="+mn-lt"/>
              </a:rPr>
              <a:t>Pakett 2 </a:t>
            </a:r>
            <a:br>
              <a:rPr lang="et-EE" sz="2000" b="0" i="0" cap="all" dirty="0">
                <a:solidFill>
                  <a:srgbClr val="0073CE"/>
                </a:solidFill>
                <a:effectLst/>
                <a:latin typeface="+mn-lt"/>
              </a:rPr>
            </a:br>
            <a: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  <a:t>1. päeva seminarid, kohvipausid, lõuna, õhtusöök</a:t>
            </a:r>
            <a:b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</a:br>
            <a: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  <a:t>135 € (hind sisaldab km)</a:t>
            </a:r>
            <a:b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</a:br>
            <a:b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</a:br>
            <a:r>
              <a:rPr lang="et-EE" sz="2000" b="0" i="0" cap="all" dirty="0">
                <a:solidFill>
                  <a:srgbClr val="0073CE"/>
                </a:solidFill>
                <a:effectLst/>
                <a:latin typeface="+mn-lt"/>
              </a:rPr>
              <a:t>Pakett 3</a:t>
            </a:r>
            <a:br>
              <a:rPr lang="et-EE" sz="2000" b="0" i="0" cap="all" dirty="0">
                <a:solidFill>
                  <a:srgbClr val="0073CE"/>
                </a:solidFill>
                <a:effectLst/>
                <a:latin typeface="+mn-lt"/>
              </a:rPr>
            </a:br>
            <a: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  <a:t>1. päeva seminarid, kohvipausid, lõuna</a:t>
            </a:r>
            <a:b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</a:br>
            <a: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  <a:t>85 € (hind sisaldab km)</a:t>
            </a:r>
            <a:b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</a:br>
            <a:b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</a:br>
            <a:r>
              <a:rPr lang="et-EE" sz="2000" b="0" i="0" cap="all" dirty="0">
                <a:solidFill>
                  <a:srgbClr val="0073CE"/>
                </a:solidFill>
                <a:effectLst/>
                <a:latin typeface="+mn-lt"/>
              </a:rPr>
              <a:t>Pakett 4</a:t>
            </a:r>
            <a:br>
              <a:rPr lang="et-EE" sz="2000" b="0" i="0" cap="all" dirty="0">
                <a:solidFill>
                  <a:srgbClr val="0073CE"/>
                </a:solidFill>
                <a:effectLst/>
                <a:latin typeface="+mn-lt"/>
              </a:rPr>
            </a:br>
            <a: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  <a:t>2. päeva seminarid, kohvipausid, lõuna</a:t>
            </a:r>
            <a:b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</a:br>
            <a:r>
              <a:rPr lang="et-EE" sz="2000" b="0" i="0" dirty="0">
                <a:solidFill>
                  <a:srgbClr val="231E21"/>
                </a:solidFill>
                <a:effectLst/>
                <a:latin typeface="+mn-lt"/>
              </a:rPr>
              <a:t>70 € (hind sisaldab km)</a:t>
            </a:r>
            <a:br>
              <a:rPr lang="et-EE" sz="1200" b="0" i="0" dirty="0">
                <a:solidFill>
                  <a:srgbClr val="231E21"/>
                </a:solidFill>
                <a:effectLst/>
                <a:latin typeface="+mn-lt"/>
              </a:rPr>
            </a:br>
            <a:endParaRPr lang="et-EE" sz="1200" dirty="0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B78131-906E-73D8-8F29-216EADCCE9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92121"/>
            <a:ext cx="6348010" cy="497629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BDF5931-A33E-21C4-FF7B-72FD4E7D03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59" y="5644262"/>
            <a:ext cx="6363251" cy="9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777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1AB7A-C192-C9D7-2F5D-939BBC870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2023C7-5D05-0706-7CFC-7F33B4743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97001"/>
            <a:ext cx="8510081" cy="5661244"/>
          </a:xfrm>
          <a:prstGeom prst="rect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8E2ADD-45DA-9319-C9A7-D05E20EA5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755"/>
            <a:ext cx="10515600" cy="914399"/>
          </a:xfrm>
        </p:spPr>
        <p:txBody>
          <a:bodyPr>
            <a:normAutofit/>
          </a:bodyPr>
          <a:lstStyle/>
          <a:p>
            <a:r>
              <a:rPr lang="et-EE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Aptos Light" panose="020F0502020204030204" pitchFamily="34" charset="0"/>
              </a:rPr>
              <a:t>Osalus kohalikest omavalitsustest</a:t>
            </a:r>
          </a:p>
        </p:txBody>
      </p:sp>
    </p:spTree>
    <p:extLst>
      <p:ext uri="{BB962C8B-B14F-4D97-AF65-F5344CB8AC3E}">
        <p14:creationId xmlns:p14="http://schemas.microsoft.com/office/powerpoint/2010/main" val="257191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958E5-9181-2D33-1C65-E767EBA27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0A033C9-FEEB-BEA2-1A9E-B543C9B07799}"/>
              </a:ext>
            </a:extLst>
          </p:cNvPr>
          <p:cNvSpPr txBox="1">
            <a:spLocks/>
          </p:cNvSpPr>
          <p:nvPr/>
        </p:nvSpPr>
        <p:spPr>
          <a:xfrm>
            <a:off x="838200" y="199755"/>
            <a:ext cx="10515600" cy="914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Aptos Light" panose="020F0502020204030204" pitchFamily="34" charset="0"/>
              </a:rPr>
              <a:t>Osalejate tagasiside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22A43C-A4F8-5046-3462-796F316D5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06576"/>
            <a:ext cx="10727987" cy="524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166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D667D-CEBF-D540-1E12-B62D90ACA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Peamised puudused: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Osad töötoad (nt sotsiaalvaldkond) olid ülerahvastatud - inimesed pidid püsti seisma ja tekkis õhupuudus;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Päevakava oli liiga tihe ja ei tekkinud piisavalt aega suhtlemiseks ning kontaktide vahetamiseks;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Teemasid oli liiga palju ja ei jõudnud kõike huvipakkuvat kuulata;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Kohvi pandipakendiga seonduv informatsioon ei olnud piisad;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Nimesiltide korraldus ja QR koode puudutav ei olnud piisavalt arusaadav;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Õhtune üritus vajab rohkem panustamist ning kavandada võiks ka vaiksemaid hetki lihtsalt suhtlemiseks.</a:t>
            </a:r>
          </a:p>
          <a:p>
            <a:endParaRPr lang="et-EE" dirty="0">
              <a:latin typeface="Aptos Light" panose="020B00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0703882-CE8E-DAF1-6AB9-986296F1AF9A}"/>
              </a:ext>
            </a:extLst>
          </p:cNvPr>
          <p:cNvSpPr txBox="1">
            <a:spLocks/>
          </p:cNvSpPr>
          <p:nvPr/>
        </p:nvSpPr>
        <p:spPr>
          <a:xfrm>
            <a:off x="838200" y="199755"/>
            <a:ext cx="10515600" cy="914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Aptos Light" panose="020F0502020204030204" pitchFamily="34" charset="0"/>
              </a:rPr>
              <a:t>Osalejate tagasiside</a:t>
            </a:r>
          </a:p>
        </p:txBody>
      </p:sp>
    </p:spTree>
    <p:extLst>
      <p:ext uri="{BB962C8B-B14F-4D97-AF65-F5344CB8AC3E}">
        <p14:creationId xmlns:p14="http://schemas.microsoft.com/office/powerpoint/2010/main" val="2612634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9D6B3-1947-35A9-92F8-257237533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Peamised teemad mida peaks käsitlema järgmisel aastal: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Haridus - hariduse tulevik seoses seadusandluse muudatustega ning tulenevalt rahvastikuprotsessidest;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Sotsiaalvaldkond - </a:t>
            </a:r>
            <a:r>
              <a:rPr lang="et-EE" sz="2400" b="0" i="0" dirty="0" err="1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üldhooldusreformi</a:t>
            </a: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 mõju, noorsootöö, lastekaitse;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KOV juhtimine - organisatsiooni juhtimine ja kuidas viia ellu strateegiaid, reforme jms.;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sz="2400" b="0" i="0" dirty="0" err="1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Juriidika</a:t>
            </a: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 - KOV õigusloome ning selle rakendamine;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Üldine - KOV ametnike kogemuste ja praktikate jagamine, kaasata aruteludesse </a:t>
            </a:r>
            <a:r>
              <a:rPr lang="et-EE" sz="2400" b="0" i="0" dirty="0" err="1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KOVi</a:t>
            </a: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 </a:t>
            </a:r>
            <a:r>
              <a:rPr lang="et-EE" sz="2400" b="0" i="0" dirty="0" err="1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valdkondlikke</a:t>
            </a: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 spetsialiste.</a:t>
            </a:r>
          </a:p>
          <a:p>
            <a:endParaRPr lang="et-EE" sz="2400" dirty="0">
              <a:latin typeface="Aptos Light" panose="020B00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2B5F834-EB6E-16F5-9CE1-D661BFE91176}"/>
              </a:ext>
            </a:extLst>
          </p:cNvPr>
          <p:cNvSpPr txBox="1">
            <a:spLocks/>
          </p:cNvSpPr>
          <p:nvPr/>
        </p:nvSpPr>
        <p:spPr>
          <a:xfrm>
            <a:off x="838200" y="199755"/>
            <a:ext cx="10515600" cy="914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Aptos Light" panose="020F0502020204030204" pitchFamily="34" charset="0"/>
              </a:rPr>
              <a:t>Osalejate tagasiside</a:t>
            </a:r>
          </a:p>
        </p:txBody>
      </p:sp>
    </p:spTree>
    <p:extLst>
      <p:ext uri="{BB962C8B-B14F-4D97-AF65-F5344CB8AC3E}">
        <p14:creationId xmlns:p14="http://schemas.microsoft.com/office/powerpoint/2010/main" val="169882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C49D4-CE75-B846-A629-D9E54D9DF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Üks </a:t>
            </a:r>
            <a:r>
              <a:rPr lang="et-EE" sz="2400" dirty="0">
                <a:solidFill>
                  <a:srgbClr val="252423"/>
                </a:solidFill>
                <a:latin typeface="Aptos Light" panose="020B0004020202020204" pitchFamily="34" charset="0"/>
              </a:rPr>
              <a:t>ürituselt kaasa võetud </a:t>
            </a:r>
            <a:r>
              <a:rPr lang="et-EE" sz="2400" b="0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mõte:</a:t>
            </a:r>
          </a:p>
          <a:p>
            <a:pPr algn="l">
              <a:buNone/>
            </a:pPr>
            <a:r>
              <a:rPr lang="et-EE" sz="8800" b="1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Koostöö</a:t>
            </a:r>
          </a:p>
          <a:p>
            <a:pPr marL="0" indent="0" algn="l">
              <a:buNone/>
            </a:pPr>
            <a:r>
              <a:rPr lang="et-EE" sz="2400" b="1" i="0" dirty="0">
                <a:solidFill>
                  <a:srgbClr val="252423"/>
                </a:solidFill>
                <a:effectLst/>
                <a:latin typeface="Aptos Light" panose="020B0004020202020204" pitchFamily="34" charset="0"/>
              </a:rPr>
              <a:t>"Koos suudame mägesid liigutada!"</a:t>
            </a:r>
          </a:p>
          <a:p>
            <a:endParaRPr lang="et-EE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706F4F8-2F7D-A87B-5BBB-AE9B4A3FBFA9}"/>
              </a:ext>
            </a:extLst>
          </p:cNvPr>
          <p:cNvSpPr txBox="1">
            <a:spLocks/>
          </p:cNvSpPr>
          <p:nvPr/>
        </p:nvSpPr>
        <p:spPr>
          <a:xfrm>
            <a:off x="838200" y="199755"/>
            <a:ext cx="10515600" cy="914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Aptos Light" panose="020F0502020204030204" pitchFamily="34" charset="0"/>
              </a:rPr>
              <a:t>Osalejate tagasiside</a:t>
            </a:r>
          </a:p>
        </p:txBody>
      </p:sp>
    </p:spTree>
    <p:extLst>
      <p:ext uri="{BB962C8B-B14F-4D97-AF65-F5344CB8AC3E}">
        <p14:creationId xmlns:p14="http://schemas.microsoft.com/office/powerpoint/2010/main" val="1038557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2479CD319D7BE4699FE88EEFEEE7C57" ma:contentTypeVersion="21" ma:contentTypeDescription="Loo uus dokument" ma:contentTypeScope="" ma:versionID="6c16accbb3b82d4bdbeb25748647e5a6">
  <xsd:schema xmlns:xsd="http://www.w3.org/2001/XMLSchema" xmlns:xs="http://www.w3.org/2001/XMLSchema" xmlns:p="http://schemas.microsoft.com/office/2006/metadata/properties" xmlns:ns2="0d81c65f-5842-43c9-a691-e445a40616d7" xmlns:ns3="51e387ab-2cf3-47c1-961d-d9fa51046f5a" targetNamespace="http://schemas.microsoft.com/office/2006/metadata/properties" ma:root="true" ma:fieldsID="3175531dfb3cea058932adc9f1e4c537" ns2:_="" ns3:_="">
    <xsd:import namespace="0d81c65f-5842-43c9-a691-e445a40616d7"/>
    <xsd:import namespace="51e387ab-2cf3-47c1-961d-d9fa51046f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81c65f-5842-43c9-a691-e445a40616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Pildisildid" ma:readOnly="false" ma:fieldId="{5cf76f15-5ced-4ddc-b409-7134ff3c332f}" ma:taxonomyMulti="true" ma:sspId="2765f91d-7ede-454c-a68b-1b422a717c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e387ab-2cf3-47c1-961d-d9fa51046f5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Ühiskasutuse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Ühiskasutusse andmise üksikasjad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d4b029d-fafb-4083-b8c9-6fb998ff47d5}" ma:internalName="TaxCatchAll" ma:showField="CatchAllData" ma:web="51e387ab-2cf3-47c1-961d-d9fa51046f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81c65f-5842-43c9-a691-e445a40616d7">
      <Terms xmlns="http://schemas.microsoft.com/office/infopath/2007/PartnerControls"/>
    </lcf76f155ced4ddcb4097134ff3c332f>
    <TaxCatchAll xmlns="51e387ab-2cf3-47c1-961d-d9fa51046f5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5C2995-1ED8-4CF3-9E9A-E7E4192FB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81c65f-5842-43c9-a691-e445a40616d7"/>
    <ds:schemaRef ds:uri="51e387ab-2cf3-47c1-961d-d9fa51046f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8F529A-ADB0-4367-9D1B-121076D200E2}">
  <ds:schemaRefs>
    <ds:schemaRef ds:uri="http://schemas.microsoft.com/office/2006/metadata/properties"/>
    <ds:schemaRef ds:uri="http://schemas.microsoft.com/office/infopath/2007/PartnerControls"/>
    <ds:schemaRef ds:uri="0d81c65f-5842-43c9-a691-e445a40616d7"/>
    <ds:schemaRef ds:uri="51e387ab-2cf3-47c1-961d-d9fa51046f5a"/>
  </ds:schemaRefs>
</ds:datastoreItem>
</file>

<file path=customXml/itemProps3.xml><?xml version="1.0" encoding="utf-8"?>
<ds:datastoreItem xmlns:ds="http://schemas.openxmlformats.org/officeDocument/2006/customXml" ds:itemID="{3C62A903-3A58-44CF-B92F-E104E5C4FE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254</Words>
  <Application>Microsoft Office PowerPoint</Application>
  <PresentationFormat>Laiekraan</PresentationFormat>
  <Paragraphs>23</Paragraphs>
  <Slides>7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Aptos Light</vt:lpstr>
      <vt:lpstr>Arial</vt:lpstr>
      <vt:lpstr>Office Theme</vt:lpstr>
      <vt:lpstr>PowerPointi esitlus</vt:lpstr>
      <vt:lpstr>Pakett 1 Kaks päeva seminare, kohvipausid, lõunasöögid, õhtusöök 180 € (hind sisaldab km)  Pakett 2  1. päeva seminarid, kohvipausid, lõuna, õhtusöök 135 € (hind sisaldab km)  Pakett 3 1. päeva seminarid, kohvipausid, lõuna 85 € (hind sisaldab km)  Pakett 4 2. päeva seminarid, kohvipausid, lõuna 70 € (hind sisaldab km) </vt:lpstr>
      <vt:lpstr>Osalus kohalikest omavalitsustest</vt:lpstr>
      <vt:lpstr>PowerPointi esitlus</vt:lpstr>
      <vt:lpstr>PowerPointi esitlus</vt:lpstr>
      <vt:lpstr>PowerPointi esitlus</vt:lpstr>
      <vt:lpstr>PowerPointi esitlus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Imre Antso</dc:creator>
  <cp:lastModifiedBy>Kristel Kitsing</cp:lastModifiedBy>
  <cp:revision>1</cp:revision>
  <dcterms:created xsi:type="dcterms:W3CDTF">2025-05-21T04:56:45Z</dcterms:created>
  <dcterms:modified xsi:type="dcterms:W3CDTF">2025-05-21T13:31:30Z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0x01010042479CD319D7BE4699FE88EEFEEE7C57</vt:lpwstr>
  </property>
  <property fmtid="{D5CDD505-2E9C-101B-9397-08002B2CF9AE}" pid="3" name="MediaServiceImageTags">
    <vt:lpwstr/>
  </property>
</Properties>
</file>