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75" r:id="rId6"/>
    <p:sldMasterId id="2147483703" r:id="rId7"/>
    <p:sldMasterId id="2147483718" r:id="rId8"/>
    <p:sldMasterId id="2147483731" r:id="rId9"/>
    <p:sldMasterId id="2147483743" r:id="rId10"/>
  </p:sldMasterIdLst>
  <p:notesMasterIdLst>
    <p:notesMasterId r:id="rId66"/>
  </p:notesMasterIdLst>
  <p:sldIdLst>
    <p:sldId id="3917" r:id="rId11"/>
    <p:sldId id="3924" r:id="rId12"/>
    <p:sldId id="3912" r:id="rId13"/>
    <p:sldId id="3948" r:id="rId14"/>
    <p:sldId id="3949" r:id="rId15"/>
    <p:sldId id="3950" r:id="rId16"/>
    <p:sldId id="3951" r:id="rId17"/>
    <p:sldId id="3953" r:id="rId18"/>
    <p:sldId id="3954" r:id="rId19"/>
    <p:sldId id="3952" r:id="rId20"/>
    <p:sldId id="615" r:id="rId21"/>
    <p:sldId id="389" r:id="rId22"/>
    <p:sldId id="590" r:id="rId23"/>
    <p:sldId id="395" r:id="rId24"/>
    <p:sldId id="3909" r:id="rId25"/>
    <p:sldId id="3935" r:id="rId26"/>
    <p:sldId id="3936" r:id="rId27"/>
    <p:sldId id="419" r:id="rId28"/>
    <p:sldId id="3923" r:id="rId29"/>
    <p:sldId id="3915" r:id="rId30"/>
    <p:sldId id="3913" r:id="rId31"/>
    <p:sldId id="3938" r:id="rId32"/>
    <p:sldId id="3939" r:id="rId33"/>
    <p:sldId id="3940" r:id="rId34"/>
    <p:sldId id="3925" r:id="rId35"/>
    <p:sldId id="3926" r:id="rId36"/>
    <p:sldId id="3955" r:id="rId37"/>
    <p:sldId id="3941" r:id="rId38"/>
    <p:sldId id="3908" r:id="rId39"/>
    <p:sldId id="420" r:id="rId40"/>
    <p:sldId id="497" r:id="rId41"/>
    <p:sldId id="423" r:id="rId42"/>
    <p:sldId id="428" r:id="rId43"/>
    <p:sldId id="3902" r:id="rId44"/>
    <p:sldId id="3922" r:id="rId45"/>
    <p:sldId id="3934" r:id="rId46"/>
    <p:sldId id="471" r:id="rId47"/>
    <p:sldId id="387" r:id="rId48"/>
    <p:sldId id="463" r:id="rId49"/>
    <p:sldId id="465" r:id="rId50"/>
    <p:sldId id="3937" r:id="rId51"/>
    <p:sldId id="3956" r:id="rId52"/>
    <p:sldId id="489" r:id="rId53"/>
    <p:sldId id="3947" r:id="rId54"/>
    <p:sldId id="3957" r:id="rId55"/>
    <p:sldId id="3916" r:id="rId56"/>
    <p:sldId id="267" r:id="rId57"/>
    <p:sldId id="279" r:id="rId58"/>
    <p:sldId id="3918" r:id="rId59"/>
    <p:sldId id="272" r:id="rId60"/>
    <p:sldId id="3931" r:id="rId61"/>
    <p:sldId id="3932" r:id="rId62"/>
    <p:sldId id="3928" r:id="rId63"/>
    <p:sldId id="3929" r:id="rId64"/>
    <p:sldId id="3933"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sti Kõiv" initials="KK" lastIdx="1" clrIdx="0">
    <p:extLst>
      <p:ext uri="{19B8F6BF-5375-455C-9EA6-DF929625EA0E}">
        <p15:presenceInfo xmlns:p15="http://schemas.microsoft.com/office/powerpoint/2012/main" userId="S-1-5-21-2009196460-3307222142-1538888278-12761" providerId="AD"/>
      </p:ext>
    </p:extLst>
  </p:cmAuthor>
  <p:cmAuthor id="2" name="Elo Tuppits" initials="ET" lastIdx="3" clrIdx="1">
    <p:extLst>
      <p:ext uri="{19B8F6BF-5375-455C-9EA6-DF929625EA0E}">
        <p15:presenceInfo xmlns:p15="http://schemas.microsoft.com/office/powerpoint/2012/main" userId="S-1-5-21-2009196460-3307222142-1538888278-109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E"/>
    <a:srgbClr val="002E87"/>
    <a:srgbClr val="0558A7"/>
    <a:srgbClr val="1B284F"/>
    <a:srgbClr val="685BC7"/>
    <a:srgbClr val="4091C7"/>
    <a:srgbClr val="73CC82"/>
    <a:srgbClr val="DE5E12"/>
    <a:srgbClr val="E8A326"/>
    <a:srgbClr val="F2F1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4" autoAdjust="0"/>
    <p:restoredTop sz="81259" autoAdjust="0"/>
  </p:normalViewPr>
  <p:slideViewPr>
    <p:cSldViewPr snapToGrid="0">
      <p:cViewPr varScale="1">
        <p:scale>
          <a:sx n="61" d="100"/>
          <a:sy n="61" d="100"/>
        </p:scale>
        <p:origin x="628" y="52"/>
      </p:cViewPr>
      <p:guideLst/>
    </p:cSldViewPr>
  </p:slideViewPr>
  <p:notesTextViewPr>
    <p:cViewPr>
      <p:scale>
        <a:sx n="1" d="1"/>
        <a:sy n="1" d="1"/>
      </p:scale>
      <p:origin x="0" y="0"/>
    </p:cViewPr>
  </p:notesTextViewPr>
  <p:sorterViewPr>
    <p:cViewPr>
      <p:scale>
        <a:sx n="107" d="100"/>
        <a:sy n="107" d="100"/>
      </p:scale>
      <p:origin x="0" y="-98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commentAuthors" Target="commentAuthor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145E8-3D5F-224D-B2BD-DB522C61DAC9}" type="datetimeFigureOut">
              <a:t>21.02.2025</a:t>
            </a:fld>
            <a:endParaRPr lang="en-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EBCF9-54DE-864D-87F8-5BD191D4CF58}" type="slidenum">
              <a:t>‹#›</a:t>
            </a:fld>
            <a:endParaRPr lang="en-EE"/>
          </a:p>
        </p:txBody>
      </p:sp>
    </p:spTree>
    <p:extLst>
      <p:ext uri="{BB962C8B-B14F-4D97-AF65-F5344CB8AC3E}">
        <p14:creationId xmlns:p14="http://schemas.microsoft.com/office/powerpoint/2010/main" val="410123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AE4EBCF9-54DE-864D-87F8-5BD191D4CF58}" type="slidenum">
              <a:rPr lang="et-EE" smtClean="0"/>
              <a:t>1</a:t>
            </a:fld>
            <a:endParaRPr lang="et-EE"/>
          </a:p>
        </p:txBody>
      </p:sp>
    </p:spTree>
    <p:extLst>
      <p:ext uri="{BB962C8B-B14F-4D97-AF65-F5344CB8AC3E}">
        <p14:creationId xmlns:p14="http://schemas.microsoft.com/office/powerpoint/2010/main" val="458615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D8F73566-AA3F-4CAA-80CC-FFB3D011B044}" type="slidenum">
              <a:rPr lang="et-EE" smtClean="0"/>
              <a:t>47</a:t>
            </a:fld>
            <a:endParaRPr lang="et-EE"/>
          </a:p>
        </p:txBody>
      </p:sp>
    </p:spTree>
    <p:extLst>
      <p:ext uri="{BB962C8B-B14F-4D97-AF65-F5344CB8AC3E}">
        <p14:creationId xmlns:p14="http://schemas.microsoft.com/office/powerpoint/2010/main" val="1824185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AE4EBCF9-54DE-864D-87F8-5BD191D4CF58}" type="slidenum">
              <a:rPr lang="et-EE" smtClean="0"/>
              <a:t>48</a:t>
            </a:fld>
            <a:endParaRPr lang="et-EE"/>
          </a:p>
        </p:txBody>
      </p:sp>
    </p:spTree>
    <p:extLst>
      <p:ext uri="{BB962C8B-B14F-4D97-AF65-F5344CB8AC3E}">
        <p14:creationId xmlns:p14="http://schemas.microsoft.com/office/powerpoint/2010/main" val="1449801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D8F73566-AA3F-4CAA-80CC-FFB3D011B044}" type="slidenum">
              <a:rPr lang="et-EE" smtClean="0"/>
              <a:t>49</a:t>
            </a:fld>
            <a:endParaRPr lang="et-EE"/>
          </a:p>
        </p:txBody>
      </p:sp>
    </p:spTree>
    <p:extLst>
      <p:ext uri="{BB962C8B-B14F-4D97-AF65-F5344CB8AC3E}">
        <p14:creationId xmlns:p14="http://schemas.microsoft.com/office/powerpoint/2010/main" val="3107213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AE4EBCF9-54DE-864D-87F8-5BD191D4CF58}" type="slidenum">
              <a:rPr lang="et-EE" smtClean="0"/>
              <a:t>52</a:t>
            </a:fld>
            <a:endParaRPr lang="et-EE"/>
          </a:p>
        </p:txBody>
      </p:sp>
    </p:spTree>
    <p:extLst>
      <p:ext uri="{BB962C8B-B14F-4D97-AF65-F5344CB8AC3E}">
        <p14:creationId xmlns:p14="http://schemas.microsoft.com/office/powerpoint/2010/main" val="4134749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AE4EBCF9-54DE-864D-87F8-5BD191D4CF58}" type="slidenum">
              <a:rPr lang="et-EE" smtClean="0"/>
              <a:t>53</a:t>
            </a:fld>
            <a:endParaRPr lang="et-EE"/>
          </a:p>
        </p:txBody>
      </p:sp>
    </p:spTree>
    <p:extLst>
      <p:ext uri="{BB962C8B-B14F-4D97-AF65-F5344CB8AC3E}">
        <p14:creationId xmlns:p14="http://schemas.microsoft.com/office/powerpoint/2010/main" val="510094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AE4EBCF9-54DE-864D-87F8-5BD191D4CF58}" type="slidenum">
              <a:rPr lang="et-EE" smtClean="0"/>
              <a:t>55</a:t>
            </a:fld>
            <a:endParaRPr lang="et-EE"/>
          </a:p>
        </p:txBody>
      </p:sp>
    </p:spTree>
    <p:extLst>
      <p:ext uri="{BB962C8B-B14F-4D97-AF65-F5344CB8AC3E}">
        <p14:creationId xmlns:p14="http://schemas.microsoft.com/office/powerpoint/2010/main" val="1693189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AE4EBCF9-54DE-864D-87F8-5BD191D4CF58}" type="slidenum">
              <a:rPr lang="et-EE" smtClean="0"/>
              <a:t>13</a:t>
            </a:fld>
            <a:endParaRPr lang="et-EE"/>
          </a:p>
        </p:txBody>
      </p:sp>
    </p:spTree>
    <p:extLst>
      <p:ext uri="{BB962C8B-B14F-4D97-AF65-F5344CB8AC3E}">
        <p14:creationId xmlns:p14="http://schemas.microsoft.com/office/powerpoint/2010/main" val="394741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342900" indent="-342900">
              <a:buFont typeface="Arial" panose="020B0604020202020204" pitchFamily="34" charset="0"/>
              <a:buChar char="•"/>
            </a:pPr>
            <a:r>
              <a:rPr lang="et-EE" dirty="0"/>
              <a:t>Iga kümnes põhikooli lõpetaja jääb Eestis põhiharidusega: iga-aastaselt ei jätka oma haridusteed ligikaudu 500 põhikoolilõpetajat ning umbes sama suur hulk langeb esimesel põhikoolijärgse hariduse omandamise aastal välja. </a:t>
            </a:r>
          </a:p>
          <a:p>
            <a:pPr marL="342900" indent="-342900">
              <a:buFont typeface="Arial" panose="020B0604020202020204" pitchFamily="34" charset="0"/>
              <a:buChar char="•"/>
            </a:pPr>
            <a:r>
              <a:rPr lang="et-EE" dirty="0"/>
              <a:t>See suurendab kvalifitseeritud tööjõu puudumise probleemi, kuna tänapäeva maailmas on tööturul edukalt läbilöömiseks põhiharidusest lihtsalt vähe. Meie ülesanne on sillata kõigile noortele teed vajalike oskuste ja võimekuste omandamiseks. </a:t>
            </a:r>
          </a:p>
          <a:p>
            <a:pPr marL="342900" indent="-342900">
              <a:buFont typeface="Arial" panose="020B0604020202020204" pitchFamily="34" charset="0"/>
              <a:buChar char="•"/>
            </a:pPr>
            <a:r>
              <a:rPr lang="et-EE" dirty="0"/>
              <a:t>Tehnoloogiarikkas ja kiiresti muutuvas maailmas vajalike </a:t>
            </a:r>
            <a:r>
              <a:rPr lang="et-EE" dirty="0" err="1"/>
              <a:t>üldoskuste</a:t>
            </a:r>
            <a:r>
              <a:rPr lang="et-EE" dirty="0"/>
              <a:t> tase on kõrgem kui tänane põhiharidus võimaldab. </a:t>
            </a:r>
          </a:p>
          <a:p>
            <a:pPr marL="342900" indent="-342900">
              <a:buFont typeface="Arial" panose="020B0604020202020204" pitchFamily="34" charset="0"/>
              <a:buChar char="•"/>
            </a:pPr>
            <a:r>
              <a:rPr lang="et-EE" dirty="0"/>
              <a:t>Mida rohkem noori jõuab kõrgemate kvalifikatsiooninõuetega töökohtadeni või ettevõtete loomiseni, seda kõrgem on ühiskondlik heaolu tase (suurem majanduskasv). </a:t>
            </a:r>
          </a:p>
          <a:p>
            <a:pPr marL="342900" indent="-342900">
              <a:buFont typeface="Arial" panose="020B0604020202020204" pitchFamily="34" charset="0"/>
              <a:buChar char="•"/>
            </a:pPr>
            <a:r>
              <a:rPr lang="et-EE" dirty="0"/>
              <a:t>Kutseharidus ei ole täna noore jaoks võrdväärne valik põhikoolijärgseteks õpingute jätkamiseks – pole piisavalt atraktiivne.</a:t>
            </a:r>
          </a:p>
          <a:p>
            <a:endParaRPr lang="et-EE" dirty="0"/>
          </a:p>
        </p:txBody>
      </p:sp>
      <p:sp>
        <p:nvSpPr>
          <p:cNvPr id="4" name="Slaidinumbri kohatäide 3"/>
          <p:cNvSpPr>
            <a:spLocks noGrp="1"/>
          </p:cNvSpPr>
          <p:nvPr>
            <p:ph type="sldNum" sz="quarter" idx="5"/>
          </p:nvPr>
        </p:nvSpPr>
        <p:spPr/>
        <p:txBody>
          <a:bodyPr/>
          <a:lstStyle/>
          <a:p>
            <a:fld id="{AE4EBCF9-54DE-864D-87F8-5BD191D4CF58}" type="slidenum">
              <a:rPr lang="et-EE" smtClean="0"/>
              <a:t>15</a:t>
            </a:fld>
            <a:endParaRPr lang="et-EE"/>
          </a:p>
        </p:txBody>
      </p:sp>
    </p:spTree>
    <p:extLst>
      <p:ext uri="{BB962C8B-B14F-4D97-AF65-F5344CB8AC3E}">
        <p14:creationId xmlns:p14="http://schemas.microsoft.com/office/powerpoint/2010/main" val="3083564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AE4EBCF9-54DE-864D-87F8-5BD191D4CF58}" type="slidenum">
              <a:rPr lang="et-EE" smtClean="0"/>
              <a:t>25</a:t>
            </a:fld>
            <a:endParaRPr lang="et-EE"/>
          </a:p>
        </p:txBody>
      </p:sp>
    </p:spTree>
    <p:extLst>
      <p:ext uri="{BB962C8B-B14F-4D97-AF65-F5344CB8AC3E}">
        <p14:creationId xmlns:p14="http://schemas.microsoft.com/office/powerpoint/2010/main" val="295527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a:cs typeface="Calibri"/>
              </a:rPr>
              <a:t>Käesolev struktuurivahendite periood keskendub koolivõrgu korrastamise vaates just Ida-Virumaale, kus rahvastiku kahanemine on kõige suurem – ehitatakse uued põhikoolid 5 KOVi, sellega kaasnevalt sulgetakse gümnaasiumiastmed Toilas ja Iisakul. </a:t>
            </a:r>
            <a:endParaRPr lang="et-EE" dirty="0"/>
          </a:p>
          <a:p>
            <a:endParaRPr lang="et-EE" dirty="0">
              <a:cs typeface="Calibri"/>
            </a:endParaRPr>
          </a:p>
          <a:p>
            <a:r>
              <a:rPr lang="et-EE">
                <a:cs typeface="Calibri"/>
              </a:rPr>
              <a:t>Algatatud on konsultatsioonid Ida-Harju KOVidega uue/uute riigigümnaasiumide võimalike asukohtade üle. </a:t>
            </a:r>
            <a:endParaRPr lang="et-EE" dirty="0">
              <a:cs typeface="Calibri"/>
            </a:endParaRPr>
          </a:p>
          <a:p>
            <a:endParaRPr lang="et-EE" dirty="0"/>
          </a:p>
        </p:txBody>
      </p:sp>
      <p:sp>
        <p:nvSpPr>
          <p:cNvPr id="4" name="Slaidinumbri kohatäide 3"/>
          <p:cNvSpPr>
            <a:spLocks noGrp="1"/>
          </p:cNvSpPr>
          <p:nvPr>
            <p:ph type="sldNum" sz="quarter" idx="5"/>
          </p:nvPr>
        </p:nvSpPr>
        <p:spPr/>
        <p:txBody>
          <a:bodyPr/>
          <a:lstStyle/>
          <a:p>
            <a:fld id="{AE4EBCF9-54DE-864D-87F8-5BD191D4CF58}" type="slidenum">
              <a:rPr lang="et-EE" smtClean="0"/>
              <a:t>30</a:t>
            </a:fld>
            <a:endParaRPr lang="et-EE"/>
          </a:p>
        </p:txBody>
      </p:sp>
    </p:spTree>
    <p:extLst>
      <p:ext uri="{BB962C8B-B14F-4D97-AF65-F5344CB8AC3E}">
        <p14:creationId xmlns:p14="http://schemas.microsoft.com/office/powerpoint/2010/main" val="1795305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3BBA4-E8AA-413B-B137-9AA49C910766}" type="slidenum">
              <a:rPr kumimoji="0" lang="et-E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t-E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8992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285750" indent="-285750">
              <a:buFont typeface="Arial" panose="020B0604020202020204" pitchFamily="34" charset="0"/>
              <a:buChar char="•"/>
            </a:pPr>
            <a:r>
              <a:rPr lang="et-EE" sz="1800" dirty="0">
                <a:effectLst/>
                <a:latin typeface="Aptos" panose="020B0004020202020204" pitchFamily="34" charset="0"/>
                <a:ea typeface="Aptos" panose="020B0004020202020204" pitchFamily="34" charset="0"/>
                <a:cs typeface="Aptos" panose="020B0004020202020204" pitchFamily="34" charset="0"/>
              </a:rPr>
              <a:t>Kuna karjäärimudel on seotud kutsestandarditega, siis alustava õpetaja ja õpetaja astmel on aluseks õpetaja kutsestandard, tase 7. Vahe on selles, et alustava õpetaja astmel ollakse reeglina üks aasta ja sel aastal on juhil oluline tähele panna, et õpetajal oleks tööaja sisse mahutatud rohkem enesearengu jaoks kuluvat aega ja ka tööülesannete puhul peab jälgima, et kohe ei oleks klassijuhatamist, erivajadustega õpilaste õpirühmasid jms. Kompetentside tõus tähendab ühtlasi liikumist karjääriastmestikul. Esimesel kahel astmel on kompetentsid seotud ühe ja sama kutsetasemega ja seetõttu ka sarnane töötasu alammäär.</a:t>
            </a:r>
          </a:p>
          <a:p>
            <a:r>
              <a:rPr lang="et-EE" sz="1800" dirty="0">
                <a:effectLst/>
                <a:latin typeface="Aptos" panose="020B0004020202020204" pitchFamily="34" charset="0"/>
                <a:ea typeface="Aptos" panose="020B0004020202020204" pitchFamily="34" charset="0"/>
                <a:cs typeface="Aptos" panose="020B0004020202020204" pitchFamily="34" charset="0"/>
              </a:rPr>
              <a:t> </a:t>
            </a:r>
          </a:p>
          <a:p>
            <a:pPr marL="171450" indent="-171450">
              <a:buFont typeface="Arial" panose="020B0604020202020204" pitchFamily="34" charset="0"/>
              <a:buChar char="•"/>
            </a:pPr>
            <a:endParaRPr lang="et-EE" dirty="0"/>
          </a:p>
        </p:txBody>
      </p:sp>
      <p:sp>
        <p:nvSpPr>
          <p:cNvPr id="4" name="Slaidinumbri kohatäide 3"/>
          <p:cNvSpPr>
            <a:spLocks noGrp="1"/>
          </p:cNvSpPr>
          <p:nvPr>
            <p:ph type="sldNum" sz="quarter" idx="5"/>
          </p:nvPr>
        </p:nvSpPr>
        <p:spPr/>
        <p:txBody>
          <a:bodyPr/>
          <a:lstStyle/>
          <a:p>
            <a:fld id="{AE4EBCF9-54DE-864D-87F8-5BD191D4CF58}" type="slidenum">
              <a:rPr lang="et-EE" smtClean="0"/>
              <a:t>40</a:t>
            </a:fld>
            <a:endParaRPr lang="et-EE"/>
          </a:p>
        </p:txBody>
      </p:sp>
    </p:spTree>
    <p:extLst>
      <p:ext uri="{BB962C8B-B14F-4D97-AF65-F5344CB8AC3E}">
        <p14:creationId xmlns:p14="http://schemas.microsoft.com/office/powerpoint/2010/main" val="1686250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Siin otsusta, kas räägid ainult atesteerimisest või või kõikidest muudatustest</a:t>
            </a:r>
          </a:p>
        </p:txBody>
      </p:sp>
      <p:sp>
        <p:nvSpPr>
          <p:cNvPr id="4" name="Slaidinumbri kohatäide 3"/>
          <p:cNvSpPr>
            <a:spLocks noGrp="1"/>
          </p:cNvSpPr>
          <p:nvPr>
            <p:ph type="sldNum" sz="quarter" idx="5"/>
          </p:nvPr>
        </p:nvSpPr>
        <p:spPr/>
        <p:txBody>
          <a:bodyPr/>
          <a:lstStyle/>
          <a:p>
            <a:fld id="{AE4EBCF9-54DE-864D-87F8-5BD191D4CF58}" type="slidenum">
              <a:rPr lang="et-EE" smtClean="0"/>
              <a:t>43</a:t>
            </a:fld>
            <a:endParaRPr lang="et-EE"/>
          </a:p>
        </p:txBody>
      </p:sp>
    </p:spTree>
    <p:extLst>
      <p:ext uri="{BB962C8B-B14F-4D97-AF65-F5344CB8AC3E}">
        <p14:creationId xmlns:p14="http://schemas.microsoft.com/office/powerpoint/2010/main" val="188717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Pidaja esindajatest on olnud kaasas ELVL haridusnõunik, endine Harku abivallavanem Lippin ja Tallinna haridusametist Rundu. </a:t>
            </a:r>
          </a:p>
          <a:p>
            <a:endParaRPr lang="et-EE" dirty="0"/>
          </a:p>
        </p:txBody>
      </p:sp>
      <p:sp>
        <p:nvSpPr>
          <p:cNvPr id="4" name="Slaidinumbri kohatäide 3"/>
          <p:cNvSpPr>
            <a:spLocks noGrp="1"/>
          </p:cNvSpPr>
          <p:nvPr>
            <p:ph type="sldNum" sz="quarter" idx="5"/>
          </p:nvPr>
        </p:nvSpPr>
        <p:spPr/>
        <p:txBody>
          <a:bodyPr/>
          <a:lstStyle/>
          <a:p>
            <a:fld id="{AE4EBCF9-54DE-864D-87F8-5BD191D4CF58}" type="slidenum">
              <a:rPr lang="et-EE" smtClean="0"/>
              <a:t>44</a:t>
            </a:fld>
            <a:endParaRPr lang="et-EE"/>
          </a:p>
        </p:txBody>
      </p:sp>
    </p:spTree>
    <p:extLst>
      <p:ext uri="{BB962C8B-B14F-4D97-AF65-F5344CB8AC3E}">
        <p14:creationId xmlns:p14="http://schemas.microsoft.com/office/powerpoint/2010/main" val="2376584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1 element)">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grpSp>
        <p:nvGrpSpPr>
          <p:cNvPr id="15" name="Group 14">
            <a:extLst>
              <a:ext uri="{FF2B5EF4-FFF2-40B4-BE49-F238E27FC236}">
                <a16:creationId xmlns:a16="http://schemas.microsoft.com/office/drawing/2014/main" id="{D4ABEA0F-26E8-91F5-A1E7-23949294B1E1}"/>
              </a:ext>
            </a:extLst>
          </p:cNvPr>
          <p:cNvGrpSpPr/>
          <p:nvPr userDrawn="1"/>
        </p:nvGrpSpPr>
        <p:grpSpPr>
          <a:xfrm>
            <a:off x="9258300" y="0"/>
            <a:ext cx="5868034" cy="6858000"/>
            <a:chOff x="9258300" y="0"/>
            <a:chExt cx="5868034" cy="6858000"/>
          </a:xfrm>
        </p:grpSpPr>
        <p:sp>
          <p:nvSpPr>
            <p:cNvPr id="13" name="Freeform 12">
              <a:extLst>
                <a:ext uri="{FF2B5EF4-FFF2-40B4-BE49-F238E27FC236}">
                  <a16:creationId xmlns:a16="http://schemas.microsoft.com/office/drawing/2014/main" id="{C4BFA782-7BDA-1A11-3B3F-65B08BCB4006}"/>
                </a:ext>
              </a:extLst>
            </p:cNvPr>
            <p:cNvSpPr/>
            <p:nvPr/>
          </p:nvSpPr>
          <p:spPr>
            <a:xfrm>
              <a:off x="9258300" y="0"/>
              <a:ext cx="2934334" cy="6858000"/>
            </a:xfrm>
            <a:custGeom>
              <a:avLst/>
              <a:gdLst>
                <a:gd name="connsiteX0" fmla="*/ 0 w 2934334"/>
                <a:gd name="connsiteY0" fmla="*/ 4009390 h 6858000"/>
                <a:gd name="connsiteX1" fmla="*/ 0 w 2934334"/>
                <a:gd name="connsiteY1" fmla="*/ 0 h 6858000"/>
                <a:gd name="connsiteX2" fmla="*/ 299396 w 2934334"/>
                <a:gd name="connsiteY2" fmla="*/ 563880 h 6858000"/>
                <a:gd name="connsiteX3" fmla="*/ 2515053 w 2934334"/>
                <a:gd name="connsiteY3" fmla="*/ 2059940 h 6858000"/>
                <a:gd name="connsiteX4" fmla="*/ 2934334 w 2934334"/>
                <a:gd name="connsiteY4" fmla="*/ 2849245 h 6858000"/>
                <a:gd name="connsiteX5" fmla="*/ 2934334 w 2934334"/>
                <a:gd name="connsiteY5" fmla="*/ 6858000 h 6858000"/>
                <a:gd name="connsiteX6" fmla="*/ 2634938 w 2934334"/>
                <a:gd name="connsiteY6" fmla="*/ 6294120 h 6858000"/>
                <a:gd name="connsiteX7" fmla="*/ 419281 w 2934334"/>
                <a:gd name="connsiteY7" fmla="*/ 4798695 h 6858000"/>
                <a:gd name="connsiteX8" fmla="*/ 0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0" y="4009390"/>
                  </a:moveTo>
                  <a:lnTo>
                    <a:pt x="0" y="0"/>
                  </a:lnTo>
                  <a:cubicBezTo>
                    <a:pt x="0" y="226060"/>
                    <a:pt x="112274" y="437515"/>
                    <a:pt x="299396" y="563880"/>
                  </a:cubicBezTo>
                  <a:lnTo>
                    <a:pt x="2515053" y="2059940"/>
                  </a:lnTo>
                  <a:cubicBezTo>
                    <a:pt x="2777025" y="2237105"/>
                    <a:pt x="2934334" y="2532380"/>
                    <a:pt x="2934334" y="2849245"/>
                  </a:cubicBezTo>
                  <a:lnTo>
                    <a:pt x="2934334" y="6858000"/>
                  </a:lnTo>
                  <a:cubicBezTo>
                    <a:pt x="2934334" y="6631940"/>
                    <a:pt x="2822061" y="6420485"/>
                    <a:pt x="2634938" y="6294120"/>
                  </a:cubicBezTo>
                  <a:lnTo>
                    <a:pt x="419281" y="4798695"/>
                  </a:lnTo>
                  <a:cubicBezTo>
                    <a:pt x="157310" y="4621530"/>
                    <a:pt x="0" y="4325620"/>
                    <a:pt x="0" y="4009390"/>
                  </a:cubicBezTo>
                  <a:close/>
                </a:path>
              </a:pathLst>
            </a:custGeom>
            <a:solidFill>
              <a:srgbClr val="0072CE"/>
            </a:solidFill>
            <a:ln w="6343"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C26A1338-31F5-5F47-5508-0B8E182F5D77}"/>
                </a:ext>
              </a:extLst>
            </p:cNvPr>
            <p:cNvSpPr/>
            <p:nvPr/>
          </p:nvSpPr>
          <p:spPr>
            <a:xfrm>
              <a:off x="12192000" y="0"/>
              <a:ext cx="2934334" cy="6858000"/>
            </a:xfrm>
            <a:custGeom>
              <a:avLst/>
              <a:gdLst>
                <a:gd name="connsiteX0" fmla="*/ 2934334 w 2934334"/>
                <a:gd name="connsiteY0" fmla="*/ 4009390 h 6858000"/>
                <a:gd name="connsiteX1" fmla="*/ 2934334 w 2934334"/>
                <a:gd name="connsiteY1" fmla="*/ 0 h 6858000"/>
                <a:gd name="connsiteX2" fmla="*/ 2634939 w 2934334"/>
                <a:gd name="connsiteY2" fmla="*/ 563880 h 6858000"/>
                <a:gd name="connsiteX3" fmla="*/ 419281 w 2934334"/>
                <a:gd name="connsiteY3" fmla="*/ 2059305 h 6858000"/>
                <a:gd name="connsiteX4" fmla="*/ 0 w 2934334"/>
                <a:gd name="connsiteY4" fmla="*/ 2848610 h 6858000"/>
                <a:gd name="connsiteX5" fmla="*/ 0 w 2934334"/>
                <a:gd name="connsiteY5" fmla="*/ 6858000 h 6858000"/>
                <a:gd name="connsiteX6" fmla="*/ 299396 w 2934334"/>
                <a:gd name="connsiteY6" fmla="*/ 6294120 h 6858000"/>
                <a:gd name="connsiteX7" fmla="*/ 2515053 w 2934334"/>
                <a:gd name="connsiteY7" fmla="*/ 4798695 h 6858000"/>
                <a:gd name="connsiteX8" fmla="*/ 2934334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2934334" y="4009390"/>
                  </a:moveTo>
                  <a:lnTo>
                    <a:pt x="2934334" y="0"/>
                  </a:lnTo>
                  <a:cubicBezTo>
                    <a:pt x="2934334" y="226060"/>
                    <a:pt x="2822061" y="437515"/>
                    <a:pt x="2634939" y="563880"/>
                  </a:cubicBezTo>
                  <a:lnTo>
                    <a:pt x="419281" y="2059305"/>
                  </a:lnTo>
                  <a:cubicBezTo>
                    <a:pt x="157310" y="2236470"/>
                    <a:pt x="0" y="2531745"/>
                    <a:pt x="0" y="2848610"/>
                  </a:cubicBezTo>
                  <a:lnTo>
                    <a:pt x="0" y="6858000"/>
                  </a:lnTo>
                  <a:cubicBezTo>
                    <a:pt x="0" y="6631940"/>
                    <a:pt x="112274" y="6420485"/>
                    <a:pt x="299396" y="6294120"/>
                  </a:cubicBezTo>
                  <a:lnTo>
                    <a:pt x="2515053" y="4798695"/>
                  </a:lnTo>
                  <a:cubicBezTo>
                    <a:pt x="2777025" y="4621530"/>
                    <a:pt x="2934334" y="4325620"/>
                    <a:pt x="2934334" y="4009390"/>
                  </a:cubicBezTo>
                  <a:close/>
                </a:path>
              </a:pathLst>
            </a:custGeom>
            <a:solidFill>
              <a:srgbClr val="003087"/>
            </a:solidFill>
            <a:ln w="6343" cap="flat">
              <a:noFill/>
              <a:prstDash val="solid"/>
              <a:miter/>
            </a:ln>
          </p:spPr>
          <p:txBody>
            <a:bodyPr rtlCol="0" anchor="ctr"/>
            <a:lstStyle/>
            <a:p>
              <a:endParaRPr lang="en-EE"/>
            </a:p>
          </p:txBody>
        </p:sp>
      </p:gr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8125308"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8125308"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6600151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sitaadi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564114" y="2200989"/>
            <a:ext cx="11077023" cy="2456022"/>
          </a:xfrm>
          <a:prstGeom prst="rect">
            <a:avLst/>
          </a:prstGeom>
        </p:spPr>
        <p:txBody>
          <a:bodyPr vert="horz" lIns="0" tIns="0" rIns="0" bIns="0" rtlCol="0" anchor="ctr">
            <a:normAutofit/>
          </a:bodyPr>
          <a:lstStyle>
            <a:lvl1pPr algn="ctr">
              <a:defRPr/>
            </a:lvl1pPr>
          </a:lstStyle>
          <a:p>
            <a:r>
              <a:rPr lang="en-US"/>
              <a:t>Click to edit Master title style</a:t>
            </a:r>
          </a:p>
        </p:txBody>
      </p:sp>
      <p:grpSp>
        <p:nvGrpSpPr>
          <p:cNvPr id="11" name="Group 10">
            <a:extLst>
              <a:ext uri="{FF2B5EF4-FFF2-40B4-BE49-F238E27FC236}">
                <a16:creationId xmlns:a16="http://schemas.microsoft.com/office/drawing/2014/main" id="{066025EA-2E2D-F79A-2574-AF80216D9AEE}"/>
              </a:ext>
            </a:extLst>
          </p:cNvPr>
          <p:cNvGrpSpPr/>
          <p:nvPr userDrawn="1"/>
        </p:nvGrpSpPr>
        <p:grpSpPr>
          <a:xfrm>
            <a:off x="5706110" y="1096593"/>
            <a:ext cx="779864" cy="911431"/>
            <a:chOff x="5706110" y="1117600"/>
            <a:chExt cx="779864" cy="911431"/>
          </a:xfrm>
        </p:grpSpPr>
        <p:sp>
          <p:nvSpPr>
            <p:cNvPr id="9" name="Freeform 8">
              <a:extLst>
                <a:ext uri="{FF2B5EF4-FFF2-40B4-BE49-F238E27FC236}">
                  <a16:creationId xmlns:a16="http://schemas.microsoft.com/office/drawing/2014/main" id="{69D6A42C-C9E2-84DB-DF66-D223FE1B7F90}"/>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0" name="Freeform 9">
              <a:extLst>
                <a:ext uri="{FF2B5EF4-FFF2-40B4-BE49-F238E27FC236}">
                  <a16:creationId xmlns:a16="http://schemas.microsoft.com/office/drawing/2014/main" id="{189F36CC-BCB4-A7E2-0394-BEC5058D16BB}"/>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grpSp>
        <p:nvGrpSpPr>
          <p:cNvPr id="12" name="Group 11">
            <a:extLst>
              <a:ext uri="{FF2B5EF4-FFF2-40B4-BE49-F238E27FC236}">
                <a16:creationId xmlns:a16="http://schemas.microsoft.com/office/drawing/2014/main" id="{FF526125-AC47-A7FB-B321-217FB6F805F3}"/>
              </a:ext>
            </a:extLst>
          </p:cNvPr>
          <p:cNvGrpSpPr/>
          <p:nvPr userDrawn="1"/>
        </p:nvGrpSpPr>
        <p:grpSpPr>
          <a:xfrm rot="10800000">
            <a:off x="5706110" y="4849976"/>
            <a:ext cx="779864" cy="911431"/>
            <a:chOff x="5706110" y="1117600"/>
            <a:chExt cx="779864" cy="911431"/>
          </a:xfrm>
        </p:grpSpPr>
        <p:sp>
          <p:nvSpPr>
            <p:cNvPr id="13" name="Freeform 12">
              <a:extLst>
                <a:ext uri="{FF2B5EF4-FFF2-40B4-BE49-F238E27FC236}">
                  <a16:creationId xmlns:a16="http://schemas.microsoft.com/office/drawing/2014/main" id="{F4BF3BC2-3426-8667-51FB-2D30257ABF99}"/>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F84502C5-54C9-39A2-3589-270C7B0DF3D6}"/>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109847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ukor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6096000" y="549275"/>
            <a:ext cx="5545137" cy="5759450"/>
          </a:xfrm>
          <a:prstGeom prst="rect">
            <a:avLst/>
          </a:prstGeom>
        </p:spPr>
        <p:txBody>
          <a:bodyPr vert="horz" lIns="0" tIns="0" rIns="0" bIns="0" rtlCol="0" anchor="ctr">
            <a:normAutofit/>
          </a:bodyPr>
          <a:lstStyle>
            <a:lvl1pPr algn="l">
              <a:defRPr/>
            </a:lvl1pPr>
          </a:lstStyle>
          <a:p>
            <a:r>
              <a:rPr lang="en-US"/>
              <a:t>Click to edit Master title style</a:t>
            </a:r>
          </a:p>
        </p:txBody>
      </p:sp>
      <p:pic>
        <p:nvPicPr>
          <p:cNvPr id="8" name="Graphic 7">
            <a:extLst>
              <a:ext uri="{FF2B5EF4-FFF2-40B4-BE49-F238E27FC236}">
                <a16:creationId xmlns:a16="http://schemas.microsoft.com/office/drawing/2014/main" id="{63E740C4-E72A-6654-8AA5-0233F20E06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63" y="391319"/>
            <a:ext cx="2324100" cy="952500"/>
          </a:xfrm>
          <a:prstGeom prst="rect">
            <a:avLst/>
          </a:prstGeom>
        </p:spPr>
      </p:pic>
      <p:grpSp>
        <p:nvGrpSpPr>
          <p:cNvPr id="15" name="Group 14">
            <a:extLst>
              <a:ext uri="{FF2B5EF4-FFF2-40B4-BE49-F238E27FC236}">
                <a16:creationId xmlns:a16="http://schemas.microsoft.com/office/drawing/2014/main" id="{8DDCA867-E778-5E21-BB87-9F8E03AB3433}"/>
              </a:ext>
            </a:extLst>
          </p:cNvPr>
          <p:cNvGrpSpPr/>
          <p:nvPr userDrawn="1"/>
        </p:nvGrpSpPr>
        <p:grpSpPr>
          <a:xfrm rot="16200000">
            <a:off x="1856547" y="1714121"/>
            <a:ext cx="2934665" cy="3429758"/>
            <a:chOff x="5706110" y="1117600"/>
            <a:chExt cx="779864" cy="911431"/>
          </a:xfrm>
        </p:grpSpPr>
        <p:sp>
          <p:nvSpPr>
            <p:cNvPr id="16" name="Freeform 15">
              <a:extLst>
                <a:ext uri="{FF2B5EF4-FFF2-40B4-BE49-F238E27FC236}">
                  <a16:creationId xmlns:a16="http://schemas.microsoft.com/office/drawing/2014/main" id="{46CC1A42-22E2-F40A-0C51-8BA1E688FB83}"/>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7" name="Freeform 16">
              <a:extLst>
                <a:ext uri="{FF2B5EF4-FFF2-40B4-BE49-F238E27FC236}">
                  <a16:creationId xmlns:a16="http://schemas.microsoft.com/office/drawing/2014/main" id="{A6DE87F2-9AD8-BBFA-14FC-D414709955D2}"/>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79761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itelslaid (1 e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8125308"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8125308"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grpSp>
        <p:nvGrpSpPr>
          <p:cNvPr id="15" name="Group 14">
            <a:extLst>
              <a:ext uri="{FF2B5EF4-FFF2-40B4-BE49-F238E27FC236}">
                <a16:creationId xmlns:a16="http://schemas.microsoft.com/office/drawing/2014/main" id="{D4ABEA0F-26E8-91F5-A1E7-23949294B1E1}"/>
              </a:ext>
            </a:extLst>
          </p:cNvPr>
          <p:cNvGrpSpPr/>
          <p:nvPr userDrawn="1"/>
        </p:nvGrpSpPr>
        <p:grpSpPr>
          <a:xfrm>
            <a:off x="9258300" y="0"/>
            <a:ext cx="5868034" cy="6858000"/>
            <a:chOff x="9258300" y="0"/>
            <a:chExt cx="5868034" cy="6858000"/>
          </a:xfrm>
        </p:grpSpPr>
        <p:sp>
          <p:nvSpPr>
            <p:cNvPr id="13" name="Freeform 12">
              <a:extLst>
                <a:ext uri="{FF2B5EF4-FFF2-40B4-BE49-F238E27FC236}">
                  <a16:creationId xmlns:a16="http://schemas.microsoft.com/office/drawing/2014/main" id="{C4BFA782-7BDA-1A11-3B3F-65B08BCB4006}"/>
                </a:ext>
              </a:extLst>
            </p:cNvPr>
            <p:cNvSpPr/>
            <p:nvPr/>
          </p:nvSpPr>
          <p:spPr>
            <a:xfrm>
              <a:off x="9258300" y="0"/>
              <a:ext cx="2934334" cy="6858000"/>
            </a:xfrm>
            <a:custGeom>
              <a:avLst/>
              <a:gdLst>
                <a:gd name="connsiteX0" fmla="*/ 0 w 2934334"/>
                <a:gd name="connsiteY0" fmla="*/ 4009390 h 6858000"/>
                <a:gd name="connsiteX1" fmla="*/ 0 w 2934334"/>
                <a:gd name="connsiteY1" fmla="*/ 0 h 6858000"/>
                <a:gd name="connsiteX2" fmla="*/ 299396 w 2934334"/>
                <a:gd name="connsiteY2" fmla="*/ 563880 h 6858000"/>
                <a:gd name="connsiteX3" fmla="*/ 2515053 w 2934334"/>
                <a:gd name="connsiteY3" fmla="*/ 2059940 h 6858000"/>
                <a:gd name="connsiteX4" fmla="*/ 2934334 w 2934334"/>
                <a:gd name="connsiteY4" fmla="*/ 2849245 h 6858000"/>
                <a:gd name="connsiteX5" fmla="*/ 2934334 w 2934334"/>
                <a:gd name="connsiteY5" fmla="*/ 6858000 h 6858000"/>
                <a:gd name="connsiteX6" fmla="*/ 2634938 w 2934334"/>
                <a:gd name="connsiteY6" fmla="*/ 6294120 h 6858000"/>
                <a:gd name="connsiteX7" fmla="*/ 419281 w 2934334"/>
                <a:gd name="connsiteY7" fmla="*/ 4798695 h 6858000"/>
                <a:gd name="connsiteX8" fmla="*/ 0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0" y="4009390"/>
                  </a:moveTo>
                  <a:lnTo>
                    <a:pt x="0" y="0"/>
                  </a:lnTo>
                  <a:cubicBezTo>
                    <a:pt x="0" y="226060"/>
                    <a:pt x="112274" y="437515"/>
                    <a:pt x="299396" y="563880"/>
                  </a:cubicBezTo>
                  <a:lnTo>
                    <a:pt x="2515053" y="2059940"/>
                  </a:lnTo>
                  <a:cubicBezTo>
                    <a:pt x="2777025" y="2237105"/>
                    <a:pt x="2934334" y="2532380"/>
                    <a:pt x="2934334" y="2849245"/>
                  </a:cubicBezTo>
                  <a:lnTo>
                    <a:pt x="2934334" y="6858000"/>
                  </a:lnTo>
                  <a:cubicBezTo>
                    <a:pt x="2934334" y="6631940"/>
                    <a:pt x="2822061" y="6420485"/>
                    <a:pt x="2634938" y="6294120"/>
                  </a:cubicBezTo>
                  <a:lnTo>
                    <a:pt x="419281" y="4798695"/>
                  </a:lnTo>
                  <a:cubicBezTo>
                    <a:pt x="157310" y="4621530"/>
                    <a:pt x="0" y="4325620"/>
                    <a:pt x="0" y="4009390"/>
                  </a:cubicBezTo>
                  <a:close/>
                </a:path>
              </a:pathLst>
            </a:custGeom>
            <a:solidFill>
              <a:srgbClr val="002E87"/>
            </a:solidFill>
            <a:ln w="6343"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C26A1338-31F5-5F47-5508-0B8E182F5D77}"/>
                </a:ext>
              </a:extLst>
            </p:cNvPr>
            <p:cNvSpPr/>
            <p:nvPr/>
          </p:nvSpPr>
          <p:spPr>
            <a:xfrm>
              <a:off x="12192000" y="0"/>
              <a:ext cx="2934334" cy="6858000"/>
            </a:xfrm>
            <a:custGeom>
              <a:avLst/>
              <a:gdLst>
                <a:gd name="connsiteX0" fmla="*/ 2934334 w 2934334"/>
                <a:gd name="connsiteY0" fmla="*/ 4009390 h 6858000"/>
                <a:gd name="connsiteX1" fmla="*/ 2934334 w 2934334"/>
                <a:gd name="connsiteY1" fmla="*/ 0 h 6858000"/>
                <a:gd name="connsiteX2" fmla="*/ 2634939 w 2934334"/>
                <a:gd name="connsiteY2" fmla="*/ 563880 h 6858000"/>
                <a:gd name="connsiteX3" fmla="*/ 419281 w 2934334"/>
                <a:gd name="connsiteY3" fmla="*/ 2059305 h 6858000"/>
                <a:gd name="connsiteX4" fmla="*/ 0 w 2934334"/>
                <a:gd name="connsiteY4" fmla="*/ 2848610 h 6858000"/>
                <a:gd name="connsiteX5" fmla="*/ 0 w 2934334"/>
                <a:gd name="connsiteY5" fmla="*/ 6858000 h 6858000"/>
                <a:gd name="connsiteX6" fmla="*/ 299396 w 2934334"/>
                <a:gd name="connsiteY6" fmla="*/ 6294120 h 6858000"/>
                <a:gd name="connsiteX7" fmla="*/ 2515053 w 2934334"/>
                <a:gd name="connsiteY7" fmla="*/ 4798695 h 6858000"/>
                <a:gd name="connsiteX8" fmla="*/ 2934334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2934334" y="4009390"/>
                  </a:moveTo>
                  <a:lnTo>
                    <a:pt x="2934334" y="0"/>
                  </a:lnTo>
                  <a:cubicBezTo>
                    <a:pt x="2934334" y="226060"/>
                    <a:pt x="2822061" y="437515"/>
                    <a:pt x="2634939" y="563880"/>
                  </a:cubicBezTo>
                  <a:lnTo>
                    <a:pt x="419281" y="2059305"/>
                  </a:lnTo>
                  <a:cubicBezTo>
                    <a:pt x="157310" y="2236470"/>
                    <a:pt x="0" y="2531745"/>
                    <a:pt x="0" y="2848610"/>
                  </a:cubicBezTo>
                  <a:lnTo>
                    <a:pt x="0" y="6858000"/>
                  </a:lnTo>
                  <a:cubicBezTo>
                    <a:pt x="0" y="6631940"/>
                    <a:pt x="112274" y="6420485"/>
                    <a:pt x="299396" y="6294120"/>
                  </a:cubicBezTo>
                  <a:lnTo>
                    <a:pt x="2515053" y="4798695"/>
                  </a:lnTo>
                  <a:cubicBezTo>
                    <a:pt x="2777025" y="4621530"/>
                    <a:pt x="2934334" y="4325620"/>
                    <a:pt x="2934334" y="4009390"/>
                  </a:cubicBezTo>
                  <a:close/>
                </a:path>
              </a:pathLst>
            </a:custGeom>
            <a:solidFill>
              <a:srgbClr val="003087"/>
            </a:solidFill>
            <a:ln w="6343" cap="flat">
              <a:noFill/>
              <a:prstDash val="solid"/>
              <a:miter/>
            </a:ln>
          </p:spPr>
          <p:txBody>
            <a:bodyPr rtlCol="0" anchor="ctr"/>
            <a:lstStyle/>
            <a:p>
              <a:endParaRPr lang="en-EE"/>
            </a:p>
          </p:txBody>
        </p:sp>
      </p:grpSp>
    </p:spTree>
    <p:extLst>
      <p:ext uri="{BB962C8B-B14F-4D97-AF65-F5344CB8AC3E}">
        <p14:creationId xmlns:p14="http://schemas.microsoft.com/office/powerpoint/2010/main" val="44340560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Tiitelslaid (väike f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E485A63-8CA9-4B3F-4196-CB29489CCA1F}"/>
              </a:ext>
            </a:extLst>
          </p:cNvPr>
          <p:cNvSpPr>
            <a:spLocks noGrp="1"/>
          </p:cNvSpPr>
          <p:nvPr>
            <p:ph type="pic" sz="quarter" idx="10" hasCustomPrompt="1"/>
          </p:nvPr>
        </p:nvSpPr>
        <p:spPr>
          <a:xfrm>
            <a:off x="9258300" y="1"/>
            <a:ext cx="2933700" cy="6847745"/>
          </a:xfrm>
          <a:custGeom>
            <a:avLst/>
            <a:gdLst>
              <a:gd name="connsiteX0" fmla="*/ 0 w 2933700"/>
              <a:gd name="connsiteY0" fmla="*/ 0 h 6847745"/>
              <a:gd name="connsiteX1" fmla="*/ 299396 w 2933700"/>
              <a:gd name="connsiteY1" fmla="*/ 563880 h 6847745"/>
              <a:gd name="connsiteX2" fmla="*/ 2515053 w 2933700"/>
              <a:gd name="connsiteY2" fmla="*/ 2059940 h 6847745"/>
              <a:gd name="connsiteX3" fmla="*/ 2927063 w 2933700"/>
              <a:gd name="connsiteY3" fmla="*/ 2731621 h 6847745"/>
              <a:gd name="connsiteX4" fmla="*/ 2933700 w 2933700"/>
              <a:gd name="connsiteY4" fmla="*/ 2838989 h 6847745"/>
              <a:gd name="connsiteX5" fmla="*/ 2933700 w 2933700"/>
              <a:gd name="connsiteY5" fmla="*/ 6847745 h 6847745"/>
              <a:gd name="connsiteX6" fmla="*/ 2929144 w 2933700"/>
              <a:gd name="connsiteY6" fmla="*/ 6774050 h 6847745"/>
              <a:gd name="connsiteX7" fmla="*/ 2634938 w 2933700"/>
              <a:gd name="connsiteY7" fmla="*/ 6294120 h 6847745"/>
              <a:gd name="connsiteX8" fmla="*/ 419281 w 2933700"/>
              <a:gd name="connsiteY8" fmla="*/ 4798695 h 6847745"/>
              <a:gd name="connsiteX9" fmla="*/ 0 w 2933700"/>
              <a:gd name="connsiteY9" fmla="*/ 4009390 h 684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700" h="6847745">
                <a:moveTo>
                  <a:pt x="0" y="0"/>
                </a:moveTo>
                <a:cubicBezTo>
                  <a:pt x="0" y="226060"/>
                  <a:pt x="112274" y="437515"/>
                  <a:pt x="299396" y="563880"/>
                </a:cubicBezTo>
                <a:lnTo>
                  <a:pt x="2515053" y="2059940"/>
                </a:lnTo>
                <a:cubicBezTo>
                  <a:pt x="2744279" y="2214960"/>
                  <a:pt x="2893371" y="2460407"/>
                  <a:pt x="2927063" y="2731621"/>
                </a:cubicBezTo>
                <a:lnTo>
                  <a:pt x="2933700" y="2838989"/>
                </a:lnTo>
                <a:lnTo>
                  <a:pt x="2933700" y="6847745"/>
                </a:lnTo>
                <a:lnTo>
                  <a:pt x="2929144" y="6774050"/>
                </a:lnTo>
                <a:cubicBezTo>
                  <a:pt x="2905096" y="6580406"/>
                  <a:pt x="2798671" y="6404690"/>
                  <a:pt x="2634938" y="6294120"/>
                </a:cubicBezTo>
                <a:lnTo>
                  <a:pt x="419281" y="4798695"/>
                </a:lnTo>
                <a:cubicBezTo>
                  <a:pt x="157310" y="4621530"/>
                  <a:pt x="0" y="4325620"/>
                  <a:pt x="0" y="4009390"/>
                </a:cubicBezTo>
                <a:close/>
              </a:path>
            </a:pathLst>
          </a:custGeom>
        </p:spPr>
        <p:txBody>
          <a:bodyPr wrap="square" anchor="ctr">
            <a:noAutofit/>
          </a:bodyPr>
          <a:lstStyle>
            <a:lvl1pPr marL="0" indent="0" algn="ctr">
              <a:buNone/>
              <a:defRPr/>
            </a:lvl1pPr>
          </a:lstStyle>
          <a:p>
            <a:r>
              <a:rPr lang="en-EE"/>
              <a:t>Sisesta pilt siia!</a:t>
            </a:r>
          </a:p>
        </p:txBody>
      </p:sp>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8125308"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8125308"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7011485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Tiitelslaid (suur foto)">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6777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6777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10">
            <a:extLst>
              <a:ext uri="{FF2B5EF4-FFF2-40B4-BE49-F238E27FC236}">
                <a16:creationId xmlns:a16="http://schemas.microsoft.com/office/drawing/2014/main" id="{480453C9-87B1-FD5E-C030-9B8D1C0C9A23}"/>
              </a:ext>
            </a:extLst>
          </p:cNvPr>
          <p:cNvSpPr>
            <a:spLocks noGrp="1"/>
          </p:cNvSpPr>
          <p:nvPr>
            <p:ph type="pic" sz="quarter" idx="10" hasCustomPrompt="1"/>
          </p:nvPr>
        </p:nvSpPr>
        <p:spPr>
          <a:xfrm>
            <a:off x="6096000" y="0"/>
            <a:ext cx="6096000" cy="6858000"/>
          </a:xfrm>
          <a:custGeom>
            <a:avLst/>
            <a:gdLst>
              <a:gd name="connsiteX0" fmla="*/ 0 w 6096000"/>
              <a:gd name="connsiteY0" fmla="*/ 0 h 6858000"/>
              <a:gd name="connsiteX1" fmla="*/ 4359828 w 6096000"/>
              <a:gd name="connsiteY1" fmla="*/ 0 h 6858000"/>
              <a:gd name="connsiteX2" fmla="*/ 5225498 w 6096000"/>
              <a:gd name="connsiteY2" fmla="*/ 584519 h 6858000"/>
              <a:gd name="connsiteX3" fmla="*/ 6092831 w 6096000"/>
              <a:gd name="connsiteY3" fmla="*/ 2101584 h 6858000"/>
              <a:gd name="connsiteX4" fmla="*/ 6096000 w 6096000"/>
              <a:gd name="connsiteY4" fmla="*/ 2203969 h 6858000"/>
              <a:gd name="connsiteX5" fmla="*/ 6096000 w 6096000"/>
              <a:gd name="connsiteY5" fmla="*/ 6858000 h 6858000"/>
              <a:gd name="connsiteX6" fmla="*/ 1735218 w 6096000"/>
              <a:gd name="connsiteY6" fmla="*/ 6858000 h 6858000"/>
              <a:gd name="connsiteX7" fmla="*/ 871136 w 6096000"/>
              <a:gd name="connsiteY7" fmla="*/ 6274800 h 6858000"/>
              <a:gd name="connsiteX8" fmla="*/ 0 w 6096000"/>
              <a:gd name="connsiteY8" fmla="*/ 4634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4359828" y="0"/>
                </a:lnTo>
                <a:lnTo>
                  <a:pt x="5225498" y="584519"/>
                </a:lnTo>
                <a:cubicBezTo>
                  <a:pt x="5735776" y="929607"/>
                  <a:pt x="6054930" y="1490375"/>
                  <a:pt x="6092831" y="2101584"/>
                </a:cubicBezTo>
                <a:lnTo>
                  <a:pt x="6096000" y="2203969"/>
                </a:lnTo>
                <a:lnTo>
                  <a:pt x="6096000" y="6858000"/>
                </a:lnTo>
                <a:lnTo>
                  <a:pt x="1735218" y="6858000"/>
                </a:lnTo>
                <a:lnTo>
                  <a:pt x="871136" y="6274800"/>
                </a:lnTo>
                <a:cubicBezTo>
                  <a:pt x="326842" y="5906707"/>
                  <a:pt x="0" y="5291898"/>
                  <a:pt x="0" y="4634870"/>
                </a:cubicBezTo>
                <a:close/>
              </a:path>
            </a:pathLst>
          </a:custGeom>
        </p:spPr>
        <p:txBody>
          <a:bodyPr wrap="square" anchor="ctr">
            <a:noAutofit/>
          </a:bodyPr>
          <a:lstStyle>
            <a:lvl1pPr marL="0" indent="0" algn="ctr">
              <a:buNone/>
              <a:defRPr/>
            </a:lvl1pPr>
          </a:lstStyle>
          <a:p>
            <a:r>
              <a:rPr lang="en-EE"/>
              <a:t>Siia sisesta pilt</a:t>
            </a:r>
          </a:p>
        </p:txBody>
      </p:sp>
    </p:spTree>
    <p:extLst>
      <p:ext uri="{BB962C8B-B14F-4D97-AF65-F5344CB8AC3E}">
        <p14:creationId xmlns:p14="http://schemas.microsoft.com/office/powerpoint/2010/main" val="429096882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itelslaid (2 elementi)">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E57F4069-72B5-6BEC-AA4E-2680C87BB3D5}"/>
              </a:ext>
            </a:extLst>
          </p:cNvPr>
          <p:cNvGrpSpPr/>
          <p:nvPr/>
        </p:nvGrpSpPr>
        <p:grpSpPr>
          <a:xfrm>
            <a:off x="9274175" y="0"/>
            <a:ext cx="2937192" cy="3429000"/>
            <a:chOff x="9274175" y="0"/>
            <a:chExt cx="2937192" cy="3429000"/>
          </a:xfrm>
        </p:grpSpPr>
        <p:sp>
          <p:nvSpPr>
            <p:cNvPr id="11" name="Freeform 10">
              <a:extLst>
                <a:ext uri="{FF2B5EF4-FFF2-40B4-BE49-F238E27FC236}">
                  <a16:creationId xmlns:a16="http://schemas.microsoft.com/office/drawing/2014/main" id="{D16896F3-F5F3-9209-48B3-D6480AE08CA2}"/>
                </a:ext>
              </a:extLst>
            </p:cNvPr>
            <p:cNvSpPr/>
            <p:nvPr/>
          </p:nvSpPr>
          <p:spPr>
            <a:xfrm>
              <a:off x="9274175" y="0"/>
              <a:ext cx="1468755" cy="3429000"/>
            </a:xfrm>
            <a:custGeom>
              <a:avLst/>
              <a:gdLst>
                <a:gd name="connsiteX0" fmla="*/ 0 w 1468755"/>
                <a:gd name="connsiteY0" fmla="*/ 2004695 h 3429000"/>
                <a:gd name="connsiteX1" fmla="*/ 0 w 1468755"/>
                <a:gd name="connsiteY1" fmla="*/ 0 h 3429000"/>
                <a:gd name="connsiteX2" fmla="*/ 149860 w 1468755"/>
                <a:gd name="connsiteY2" fmla="*/ 281940 h 3429000"/>
                <a:gd name="connsiteX3" fmla="*/ 1258888 w 1468755"/>
                <a:gd name="connsiteY3" fmla="*/ 1029970 h 3429000"/>
                <a:gd name="connsiteX4" fmla="*/ 1468755 w 1468755"/>
                <a:gd name="connsiteY4" fmla="*/ 1424623 h 3429000"/>
                <a:gd name="connsiteX5" fmla="*/ 1468755 w 1468755"/>
                <a:gd name="connsiteY5" fmla="*/ 3429000 h 3429000"/>
                <a:gd name="connsiteX6" fmla="*/ 1318895 w 1468755"/>
                <a:gd name="connsiteY6" fmla="*/ 3147060 h 3429000"/>
                <a:gd name="connsiteX7" fmla="*/ 209868 w 1468755"/>
                <a:gd name="connsiteY7" fmla="*/ 2399348 h 3429000"/>
                <a:gd name="connsiteX8" fmla="*/ 0 w 1468755"/>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5" h="3429000">
                  <a:moveTo>
                    <a:pt x="0" y="2004695"/>
                  </a:moveTo>
                  <a:lnTo>
                    <a:pt x="0" y="0"/>
                  </a:lnTo>
                  <a:cubicBezTo>
                    <a:pt x="0" y="113030"/>
                    <a:pt x="56198" y="218758"/>
                    <a:pt x="149860" y="281940"/>
                  </a:cubicBezTo>
                  <a:lnTo>
                    <a:pt x="1258888" y="1029970"/>
                  </a:lnTo>
                  <a:cubicBezTo>
                    <a:pt x="1390015" y="1118553"/>
                    <a:pt x="1468755" y="1266190"/>
                    <a:pt x="1468755" y="1424623"/>
                  </a:cubicBezTo>
                  <a:lnTo>
                    <a:pt x="1468755" y="3429000"/>
                  </a:lnTo>
                  <a:cubicBezTo>
                    <a:pt x="1468755" y="3315970"/>
                    <a:pt x="1412558" y="3210243"/>
                    <a:pt x="1318895" y="3147060"/>
                  </a:cubicBezTo>
                  <a:lnTo>
                    <a:pt x="209868" y="2399348"/>
                  </a:lnTo>
                  <a:cubicBezTo>
                    <a:pt x="78740" y="2310765"/>
                    <a:pt x="0" y="2162810"/>
                    <a:pt x="0" y="2004695"/>
                  </a:cubicBezTo>
                  <a:close/>
                </a:path>
              </a:pathLst>
            </a:custGeom>
            <a:solidFill>
              <a:srgbClr val="002E87"/>
            </a:solidFill>
            <a:ln w="3170"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FEAEFD0F-EA04-CFF7-56F5-85A77E28050F}"/>
                </a:ext>
              </a:extLst>
            </p:cNvPr>
            <p:cNvSpPr/>
            <p:nvPr/>
          </p:nvSpPr>
          <p:spPr>
            <a:xfrm>
              <a:off x="10742612" y="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652 h 3429000"/>
                <a:gd name="connsiteX4" fmla="*/ 0 w 1468754"/>
                <a:gd name="connsiteY4" fmla="*/ 1424305 h 3429000"/>
                <a:gd name="connsiteX5" fmla="*/ 0 w 1468754"/>
                <a:gd name="connsiteY5" fmla="*/ 3429000 h 3429000"/>
                <a:gd name="connsiteX6" fmla="*/ 149860 w 1468754"/>
                <a:gd name="connsiteY6" fmla="*/ 3147060 h 3429000"/>
                <a:gd name="connsiteX7" fmla="*/ 1258888 w 1468754"/>
                <a:gd name="connsiteY7" fmla="*/ 2399348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652"/>
                  </a:lnTo>
                  <a:cubicBezTo>
                    <a:pt x="78740" y="1118235"/>
                    <a:pt x="0" y="1265873"/>
                    <a:pt x="0" y="1424305"/>
                  </a:cubicBezTo>
                  <a:lnTo>
                    <a:pt x="0" y="3429000"/>
                  </a:lnTo>
                  <a:cubicBezTo>
                    <a:pt x="0" y="3315970"/>
                    <a:pt x="56198" y="3210243"/>
                    <a:pt x="149860" y="3147060"/>
                  </a:cubicBezTo>
                  <a:lnTo>
                    <a:pt x="1258888" y="2399348"/>
                  </a:lnTo>
                  <a:cubicBezTo>
                    <a:pt x="1390015" y="2310765"/>
                    <a:pt x="1468755" y="2162810"/>
                    <a:pt x="1468755" y="2004695"/>
                  </a:cubicBezTo>
                  <a:close/>
                </a:path>
              </a:pathLst>
            </a:custGeom>
            <a:solidFill>
              <a:schemeClr val="bg1"/>
            </a:solidFill>
            <a:ln w="3170"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810D6724-1831-84F3-B5A9-B3D6ADFF09D3}"/>
              </a:ext>
            </a:extLst>
          </p:cNvPr>
          <p:cNvGrpSpPr/>
          <p:nvPr/>
        </p:nvGrpSpPr>
        <p:grpSpPr>
          <a:xfrm>
            <a:off x="10742612" y="3429000"/>
            <a:ext cx="2937192" cy="3429000"/>
            <a:chOff x="10742612" y="3429000"/>
            <a:chExt cx="2937192" cy="3429000"/>
          </a:xfrm>
        </p:grpSpPr>
        <p:sp>
          <p:nvSpPr>
            <p:cNvPr id="17" name="Freeform 16">
              <a:extLst>
                <a:ext uri="{FF2B5EF4-FFF2-40B4-BE49-F238E27FC236}">
                  <a16:creationId xmlns:a16="http://schemas.microsoft.com/office/drawing/2014/main" id="{3717DA64-05A3-9811-E976-C511A6D7970E}"/>
                </a:ext>
              </a:extLst>
            </p:cNvPr>
            <p:cNvSpPr/>
            <p:nvPr/>
          </p:nvSpPr>
          <p:spPr>
            <a:xfrm>
              <a:off x="10742612" y="3429000"/>
              <a:ext cx="1468754" cy="3429000"/>
            </a:xfrm>
            <a:custGeom>
              <a:avLst/>
              <a:gdLst>
                <a:gd name="connsiteX0" fmla="*/ 0 w 1468754"/>
                <a:gd name="connsiteY0" fmla="*/ 2004695 h 3429000"/>
                <a:gd name="connsiteX1" fmla="*/ 0 w 1468754"/>
                <a:gd name="connsiteY1" fmla="*/ 0 h 3429000"/>
                <a:gd name="connsiteX2" fmla="*/ 149860 w 1468754"/>
                <a:gd name="connsiteY2" fmla="*/ 281940 h 3429000"/>
                <a:gd name="connsiteX3" fmla="*/ 1258888 w 1468754"/>
                <a:gd name="connsiteY3" fmla="*/ 1029653 h 3429000"/>
                <a:gd name="connsiteX4" fmla="*/ 1468755 w 1468754"/>
                <a:gd name="connsiteY4" fmla="*/ 1424305 h 3429000"/>
                <a:gd name="connsiteX5" fmla="*/ 1468755 w 1468754"/>
                <a:gd name="connsiteY5" fmla="*/ 3429000 h 3429000"/>
                <a:gd name="connsiteX6" fmla="*/ 1318895 w 1468754"/>
                <a:gd name="connsiteY6" fmla="*/ 3147060 h 3429000"/>
                <a:gd name="connsiteX7" fmla="*/ 209867 w 1468754"/>
                <a:gd name="connsiteY7" fmla="*/ 2399030 h 3429000"/>
                <a:gd name="connsiteX8" fmla="*/ 0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0" y="2004695"/>
                  </a:moveTo>
                  <a:lnTo>
                    <a:pt x="0" y="0"/>
                  </a:lnTo>
                  <a:cubicBezTo>
                    <a:pt x="0" y="113030"/>
                    <a:pt x="56198" y="218758"/>
                    <a:pt x="149860" y="281940"/>
                  </a:cubicBezTo>
                  <a:lnTo>
                    <a:pt x="1258888" y="1029653"/>
                  </a:lnTo>
                  <a:cubicBezTo>
                    <a:pt x="1390015" y="1118235"/>
                    <a:pt x="1468755" y="1265872"/>
                    <a:pt x="1468755" y="1424305"/>
                  </a:cubicBezTo>
                  <a:lnTo>
                    <a:pt x="1468755" y="3429000"/>
                  </a:lnTo>
                  <a:cubicBezTo>
                    <a:pt x="1468755" y="3315970"/>
                    <a:pt x="1412558" y="3210243"/>
                    <a:pt x="1318895" y="3147060"/>
                  </a:cubicBezTo>
                  <a:lnTo>
                    <a:pt x="209867" y="2399030"/>
                  </a:lnTo>
                  <a:cubicBezTo>
                    <a:pt x="78740" y="2310765"/>
                    <a:pt x="0" y="2162810"/>
                    <a:pt x="0" y="2004695"/>
                  </a:cubicBezTo>
                  <a:close/>
                </a:path>
              </a:pathLst>
            </a:custGeom>
            <a:solidFill>
              <a:srgbClr val="002E87"/>
            </a:solidFill>
            <a:ln w="3170"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5266DF42-3FAA-DE07-A883-39DE961B41D9}"/>
                </a:ext>
              </a:extLst>
            </p:cNvPr>
            <p:cNvSpPr/>
            <p:nvPr/>
          </p:nvSpPr>
          <p:spPr>
            <a:xfrm>
              <a:off x="12211050" y="342900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970 h 3429000"/>
                <a:gd name="connsiteX4" fmla="*/ 0 w 1468754"/>
                <a:gd name="connsiteY4" fmla="*/ 1424622 h 3429000"/>
                <a:gd name="connsiteX5" fmla="*/ 0 w 1468754"/>
                <a:gd name="connsiteY5" fmla="*/ 3429000 h 3429000"/>
                <a:gd name="connsiteX6" fmla="*/ 149860 w 1468754"/>
                <a:gd name="connsiteY6" fmla="*/ 3147060 h 3429000"/>
                <a:gd name="connsiteX7" fmla="*/ 1258888 w 1468754"/>
                <a:gd name="connsiteY7" fmla="*/ 2399030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970"/>
                  </a:lnTo>
                  <a:cubicBezTo>
                    <a:pt x="78740" y="1118553"/>
                    <a:pt x="0" y="1266190"/>
                    <a:pt x="0" y="1424622"/>
                  </a:cubicBezTo>
                  <a:lnTo>
                    <a:pt x="0" y="3429000"/>
                  </a:lnTo>
                  <a:cubicBezTo>
                    <a:pt x="0" y="3315970"/>
                    <a:pt x="56198" y="3210243"/>
                    <a:pt x="149860" y="3147060"/>
                  </a:cubicBezTo>
                  <a:lnTo>
                    <a:pt x="1258888" y="2399030"/>
                  </a:lnTo>
                  <a:cubicBezTo>
                    <a:pt x="1390015" y="2310765"/>
                    <a:pt x="1468755" y="2162810"/>
                    <a:pt x="1468755" y="2004695"/>
                  </a:cubicBezTo>
                  <a:close/>
                </a:path>
              </a:pathLst>
            </a:custGeom>
            <a:solidFill>
              <a:schemeClr val="bg1"/>
            </a:solidFill>
            <a:ln w="3170" cap="flat">
              <a:noFill/>
              <a:prstDash val="solid"/>
              <a:miter/>
            </a:ln>
          </p:spPr>
          <p:txBody>
            <a:bodyPr rtlCol="0" anchor="ctr"/>
            <a:lstStyle/>
            <a:p>
              <a:endParaRPr lang="en-EE"/>
            </a:p>
          </p:txBody>
        </p:sp>
      </p:grpSp>
    </p:spTree>
    <p:extLst>
      <p:ext uri="{BB962C8B-B14F-4D97-AF65-F5344CB8AC3E}">
        <p14:creationId xmlns:p14="http://schemas.microsoft.com/office/powerpoint/2010/main" val="249875227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itelslaid (3 elementi)">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DB5ED960-F0FA-2617-E909-4B62DEFA85D1}"/>
              </a:ext>
            </a:extLst>
          </p:cNvPr>
          <p:cNvGrpSpPr/>
          <p:nvPr/>
        </p:nvGrpSpPr>
        <p:grpSpPr>
          <a:xfrm>
            <a:off x="9254067" y="0"/>
            <a:ext cx="1958128" cy="2286000"/>
            <a:chOff x="9254067" y="0"/>
            <a:chExt cx="1958128" cy="2286000"/>
          </a:xfrm>
        </p:grpSpPr>
        <p:sp>
          <p:nvSpPr>
            <p:cNvPr id="11" name="Freeform 10">
              <a:extLst>
                <a:ext uri="{FF2B5EF4-FFF2-40B4-BE49-F238E27FC236}">
                  <a16:creationId xmlns:a16="http://schemas.microsoft.com/office/drawing/2014/main" id="{B85EFB52-19F1-DFBB-6AE2-4D44A8DAFDC9}"/>
                </a:ext>
              </a:extLst>
            </p:cNvPr>
            <p:cNvSpPr/>
            <p:nvPr/>
          </p:nvSpPr>
          <p:spPr>
            <a:xfrm>
              <a:off x="9254067" y="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7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647"/>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2B85DE7C-B7AD-6BE8-F174-C00F50686509}"/>
                </a:ext>
              </a:extLst>
            </p:cNvPr>
            <p:cNvSpPr/>
            <p:nvPr/>
          </p:nvSpPr>
          <p:spPr>
            <a:xfrm>
              <a:off x="10233025" y="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435 h 2286000"/>
                <a:gd name="connsiteX4" fmla="*/ 0 w 979169"/>
                <a:gd name="connsiteY4" fmla="*/ 949537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435"/>
                  </a:lnTo>
                  <a:cubicBezTo>
                    <a:pt x="52493" y="745490"/>
                    <a:pt x="0" y="843915"/>
                    <a:pt x="0" y="949537"/>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DF2C0F18-ED50-CB20-3644-79832FAE12F4}"/>
              </a:ext>
            </a:extLst>
          </p:cNvPr>
          <p:cNvGrpSpPr/>
          <p:nvPr/>
        </p:nvGrpSpPr>
        <p:grpSpPr>
          <a:xfrm>
            <a:off x="10233025" y="2286000"/>
            <a:ext cx="1958128" cy="2286000"/>
            <a:chOff x="10233025" y="2286000"/>
            <a:chExt cx="1958128" cy="2286000"/>
          </a:xfrm>
        </p:grpSpPr>
        <p:sp>
          <p:nvSpPr>
            <p:cNvPr id="17" name="Freeform 16">
              <a:extLst>
                <a:ext uri="{FF2B5EF4-FFF2-40B4-BE49-F238E27FC236}">
                  <a16:creationId xmlns:a16="http://schemas.microsoft.com/office/drawing/2014/main" id="{BD75D78E-D9EF-CBD6-77E7-3CECBF96CA93}"/>
                </a:ext>
              </a:extLst>
            </p:cNvPr>
            <p:cNvSpPr/>
            <p:nvPr/>
          </p:nvSpPr>
          <p:spPr>
            <a:xfrm>
              <a:off x="10233025" y="2286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435 h 2286000"/>
                <a:gd name="connsiteX4" fmla="*/ 979170 w 979169"/>
                <a:gd name="connsiteY4" fmla="*/ 949537 h 2286000"/>
                <a:gd name="connsiteX5" fmla="*/ 979170 w 979169"/>
                <a:gd name="connsiteY5" fmla="*/ 2286000 h 2286000"/>
                <a:gd name="connsiteX6" fmla="*/ 879263 w 979169"/>
                <a:gd name="connsiteY6" fmla="*/ 2098040 h 2286000"/>
                <a:gd name="connsiteX7" fmla="*/ 139912 w 979169"/>
                <a:gd name="connsiteY7" fmla="*/ 1599353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435"/>
                  </a:lnTo>
                  <a:cubicBezTo>
                    <a:pt x="926677" y="745490"/>
                    <a:pt x="979170" y="843915"/>
                    <a:pt x="979170" y="949537"/>
                  </a:cubicBezTo>
                  <a:lnTo>
                    <a:pt x="979170" y="2286000"/>
                  </a:lnTo>
                  <a:cubicBezTo>
                    <a:pt x="979170" y="2210647"/>
                    <a:pt x="941705" y="2140162"/>
                    <a:pt x="879263" y="2098040"/>
                  </a:cubicBezTo>
                  <a:lnTo>
                    <a:pt x="139912" y="1599353"/>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A7FA20D7-3CD8-BF23-FAF0-A78C882226D6}"/>
                </a:ext>
              </a:extLst>
            </p:cNvPr>
            <p:cNvSpPr/>
            <p:nvPr/>
          </p:nvSpPr>
          <p:spPr>
            <a:xfrm>
              <a:off x="11211983" y="2286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7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353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647"/>
                  </a:lnTo>
                  <a:cubicBezTo>
                    <a:pt x="52493" y="745702"/>
                    <a:pt x="0" y="844127"/>
                    <a:pt x="0" y="949748"/>
                  </a:cubicBezTo>
                  <a:lnTo>
                    <a:pt x="0" y="2286000"/>
                  </a:lnTo>
                  <a:cubicBezTo>
                    <a:pt x="0" y="2210647"/>
                    <a:pt x="37465" y="2140162"/>
                    <a:pt x="99907" y="2098040"/>
                  </a:cubicBezTo>
                  <a:lnTo>
                    <a:pt x="839258" y="1599353"/>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grpSp>
        <p:nvGrpSpPr>
          <p:cNvPr id="19" name="Graphic 4">
            <a:extLst>
              <a:ext uri="{FF2B5EF4-FFF2-40B4-BE49-F238E27FC236}">
                <a16:creationId xmlns:a16="http://schemas.microsoft.com/office/drawing/2014/main" id="{B1D8A455-9515-D547-FB79-65B208CE4F16}"/>
              </a:ext>
            </a:extLst>
          </p:cNvPr>
          <p:cNvGrpSpPr/>
          <p:nvPr/>
        </p:nvGrpSpPr>
        <p:grpSpPr>
          <a:xfrm>
            <a:off x="9254067" y="4572000"/>
            <a:ext cx="1958128" cy="2286000"/>
            <a:chOff x="9254067" y="4572000"/>
            <a:chExt cx="1958128" cy="2286000"/>
          </a:xfrm>
        </p:grpSpPr>
        <p:sp>
          <p:nvSpPr>
            <p:cNvPr id="20" name="Freeform 19">
              <a:extLst>
                <a:ext uri="{FF2B5EF4-FFF2-40B4-BE49-F238E27FC236}">
                  <a16:creationId xmlns:a16="http://schemas.microsoft.com/office/drawing/2014/main" id="{7054A07D-173F-56B9-187F-F1E24CBCC775}"/>
                </a:ext>
              </a:extLst>
            </p:cNvPr>
            <p:cNvSpPr/>
            <p:nvPr/>
          </p:nvSpPr>
          <p:spPr>
            <a:xfrm>
              <a:off x="9254067" y="4572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6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4"/>
                    <a:pt x="37465" y="145838"/>
                    <a:pt x="99907" y="187960"/>
                  </a:cubicBezTo>
                  <a:lnTo>
                    <a:pt x="839258" y="686646"/>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21" name="Freeform 20">
              <a:extLst>
                <a:ext uri="{FF2B5EF4-FFF2-40B4-BE49-F238E27FC236}">
                  <a16:creationId xmlns:a16="http://schemas.microsoft.com/office/drawing/2014/main" id="{F97BBB3A-E836-4F58-1BCB-0E560EFA4ACA}"/>
                </a:ext>
              </a:extLst>
            </p:cNvPr>
            <p:cNvSpPr/>
            <p:nvPr/>
          </p:nvSpPr>
          <p:spPr>
            <a:xfrm>
              <a:off x="10233025" y="4572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6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4"/>
                    <a:pt x="941705" y="145838"/>
                    <a:pt x="879263" y="187960"/>
                  </a:cubicBezTo>
                  <a:lnTo>
                    <a:pt x="139912" y="686646"/>
                  </a:lnTo>
                  <a:cubicBezTo>
                    <a:pt x="52493" y="745702"/>
                    <a:pt x="0" y="844127"/>
                    <a:pt x="0" y="949748"/>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spTree>
    <p:extLst>
      <p:ext uri="{BB962C8B-B14F-4D97-AF65-F5344CB8AC3E}">
        <p14:creationId xmlns:p14="http://schemas.microsoft.com/office/powerpoint/2010/main" val="54825997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 Tiitelslaid (muster 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0"/>
            <a:ext cx="12191998"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0487317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 Tiitelslaid (muster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0"/>
            <a:ext cx="12191998"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7929017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ühi 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Tree>
    <p:extLst>
      <p:ext uri="{BB962C8B-B14F-4D97-AF65-F5344CB8AC3E}">
        <p14:creationId xmlns:p14="http://schemas.microsoft.com/office/powerpoint/2010/main" val="330837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itelslaid (väike f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E485A63-8CA9-4B3F-4196-CB29489CCA1F}"/>
              </a:ext>
            </a:extLst>
          </p:cNvPr>
          <p:cNvSpPr>
            <a:spLocks noGrp="1"/>
          </p:cNvSpPr>
          <p:nvPr>
            <p:ph type="pic" sz="quarter" idx="10" hasCustomPrompt="1"/>
          </p:nvPr>
        </p:nvSpPr>
        <p:spPr>
          <a:xfrm>
            <a:off x="9258300" y="1"/>
            <a:ext cx="2933700" cy="6847745"/>
          </a:xfrm>
          <a:custGeom>
            <a:avLst/>
            <a:gdLst>
              <a:gd name="connsiteX0" fmla="*/ 0 w 2933700"/>
              <a:gd name="connsiteY0" fmla="*/ 0 h 6847745"/>
              <a:gd name="connsiteX1" fmla="*/ 299396 w 2933700"/>
              <a:gd name="connsiteY1" fmla="*/ 563880 h 6847745"/>
              <a:gd name="connsiteX2" fmla="*/ 2515053 w 2933700"/>
              <a:gd name="connsiteY2" fmla="*/ 2059940 h 6847745"/>
              <a:gd name="connsiteX3" fmla="*/ 2927063 w 2933700"/>
              <a:gd name="connsiteY3" fmla="*/ 2731621 h 6847745"/>
              <a:gd name="connsiteX4" fmla="*/ 2933700 w 2933700"/>
              <a:gd name="connsiteY4" fmla="*/ 2838989 h 6847745"/>
              <a:gd name="connsiteX5" fmla="*/ 2933700 w 2933700"/>
              <a:gd name="connsiteY5" fmla="*/ 6847745 h 6847745"/>
              <a:gd name="connsiteX6" fmla="*/ 2929144 w 2933700"/>
              <a:gd name="connsiteY6" fmla="*/ 6774050 h 6847745"/>
              <a:gd name="connsiteX7" fmla="*/ 2634938 w 2933700"/>
              <a:gd name="connsiteY7" fmla="*/ 6294120 h 6847745"/>
              <a:gd name="connsiteX8" fmla="*/ 419281 w 2933700"/>
              <a:gd name="connsiteY8" fmla="*/ 4798695 h 6847745"/>
              <a:gd name="connsiteX9" fmla="*/ 0 w 2933700"/>
              <a:gd name="connsiteY9" fmla="*/ 4009390 h 684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700" h="6847745">
                <a:moveTo>
                  <a:pt x="0" y="0"/>
                </a:moveTo>
                <a:cubicBezTo>
                  <a:pt x="0" y="226060"/>
                  <a:pt x="112274" y="437515"/>
                  <a:pt x="299396" y="563880"/>
                </a:cubicBezTo>
                <a:lnTo>
                  <a:pt x="2515053" y="2059940"/>
                </a:lnTo>
                <a:cubicBezTo>
                  <a:pt x="2744279" y="2214960"/>
                  <a:pt x="2893371" y="2460407"/>
                  <a:pt x="2927063" y="2731621"/>
                </a:cubicBezTo>
                <a:lnTo>
                  <a:pt x="2933700" y="2838989"/>
                </a:lnTo>
                <a:lnTo>
                  <a:pt x="2933700" y="6847745"/>
                </a:lnTo>
                <a:lnTo>
                  <a:pt x="2929144" y="6774050"/>
                </a:lnTo>
                <a:cubicBezTo>
                  <a:pt x="2905096" y="6580406"/>
                  <a:pt x="2798671" y="6404690"/>
                  <a:pt x="2634938" y="6294120"/>
                </a:cubicBezTo>
                <a:lnTo>
                  <a:pt x="419281" y="4798695"/>
                </a:lnTo>
                <a:cubicBezTo>
                  <a:pt x="157310" y="4621530"/>
                  <a:pt x="0" y="4325620"/>
                  <a:pt x="0" y="4009390"/>
                </a:cubicBezTo>
                <a:close/>
              </a:path>
            </a:pathLst>
          </a:custGeom>
        </p:spPr>
        <p:txBody>
          <a:bodyPr wrap="square" anchor="ctr">
            <a:noAutofit/>
          </a:bodyPr>
          <a:lstStyle>
            <a:lvl1pPr marL="0" indent="0" algn="ctr">
              <a:buNone/>
              <a:defRPr/>
            </a:lvl1pPr>
          </a:lstStyle>
          <a:p>
            <a:r>
              <a:rPr lang="en-EE"/>
              <a:t>Sisesta pilt siia!</a:t>
            </a:r>
          </a:p>
        </p:txBody>
      </p:sp>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8125308"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8125308"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6356627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mene jaot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69A3DC-82A2-185E-5AB8-BD65E7BBB0E1}"/>
              </a:ext>
            </a:extLst>
          </p:cNvPr>
          <p:cNvSpPr/>
          <p:nvPr userDrawn="1"/>
        </p:nvSpPr>
        <p:spPr>
          <a:xfrm>
            <a:off x="4064000" y="0"/>
            <a:ext cx="406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7" name="Rectangle 6">
            <a:extLst>
              <a:ext uri="{FF2B5EF4-FFF2-40B4-BE49-F238E27FC236}">
                <a16:creationId xmlns:a16="http://schemas.microsoft.com/office/drawing/2014/main" id="{AFAB41A4-D4E5-00BC-7747-37521F2AF173}"/>
              </a:ext>
            </a:extLst>
          </p:cNvPr>
          <p:cNvSpPr/>
          <p:nvPr userDrawn="1"/>
        </p:nvSpPr>
        <p:spPr>
          <a:xfrm>
            <a:off x="8128000" y="0"/>
            <a:ext cx="4064000" cy="6858000"/>
          </a:xfrm>
          <a:prstGeom prst="rect">
            <a:avLst/>
          </a:prstGeom>
          <a:solidFill>
            <a:srgbClr val="00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lvl1pPr>
              <a:defRPr>
                <a:solidFill>
                  <a:srgbClr val="002E87"/>
                </a:solidFill>
              </a:defRPr>
            </a:lvl1p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Rectangle 4">
            <a:extLst>
              <a:ext uri="{FF2B5EF4-FFF2-40B4-BE49-F238E27FC236}">
                <a16:creationId xmlns:a16="http://schemas.microsoft.com/office/drawing/2014/main" id="{13C6F0AE-B319-6A13-0FA7-53062F484F30}"/>
              </a:ext>
            </a:extLst>
          </p:cNvPr>
          <p:cNvSpPr/>
          <p:nvPr userDrawn="1"/>
        </p:nvSpPr>
        <p:spPr>
          <a:xfrm>
            <a:off x="0" y="0"/>
            <a:ext cx="406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1" name="Text Placeholder 12">
            <a:extLst>
              <a:ext uri="{FF2B5EF4-FFF2-40B4-BE49-F238E27FC236}">
                <a16:creationId xmlns:a16="http://schemas.microsoft.com/office/drawing/2014/main" id="{6F798046-95C7-2F86-6F28-A1FFFBC73967}"/>
              </a:ext>
            </a:extLst>
          </p:cNvPr>
          <p:cNvSpPr>
            <a:spLocks noGrp="1"/>
          </p:cNvSpPr>
          <p:nvPr>
            <p:ph type="body" sz="quarter" idx="13"/>
          </p:nvPr>
        </p:nvSpPr>
        <p:spPr>
          <a:xfrm>
            <a:off x="617537" y="2860430"/>
            <a:ext cx="2828925" cy="31178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2" name="Text Placeholder 12">
            <a:extLst>
              <a:ext uri="{FF2B5EF4-FFF2-40B4-BE49-F238E27FC236}">
                <a16:creationId xmlns:a16="http://schemas.microsoft.com/office/drawing/2014/main" id="{1EF2CD3B-B0A9-9E2F-5069-653A41B2E46E}"/>
              </a:ext>
            </a:extLst>
          </p:cNvPr>
          <p:cNvSpPr>
            <a:spLocks noGrp="1"/>
          </p:cNvSpPr>
          <p:nvPr>
            <p:ph type="body" sz="quarter" idx="14"/>
          </p:nvPr>
        </p:nvSpPr>
        <p:spPr>
          <a:xfrm>
            <a:off x="4681537" y="2860430"/>
            <a:ext cx="2828925" cy="3117850"/>
          </a:xfrm>
        </p:spPr>
        <p:txBody>
          <a:bodyPr/>
          <a:lstStyle>
            <a:lvl1pPr>
              <a:defRPr>
                <a:solidFill>
                  <a:srgbClr val="002E87"/>
                </a:solidFill>
              </a:defRPr>
            </a:lvl1pPr>
            <a:lvl2pPr>
              <a:defRPr>
                <a:solidFill>
                  <a:srgbClr val="002E87"/>
                </a:solidFill>
              </a:defRPr>
            </a:lvl2pPr>
            <a:lvl3pPr>
              <a:defRPr>
                <a:solidFill>
                  <a:srgbClr val="002E87"/>
                </a:solidFill>
              </a:defRPr>
            </a:lvl3pPr>
            <a:lvl4pPr>
              <a:defRPr>
                <a:solidFill>
                  <a:srgbClr val="002E87"/>
                </a:solidFill>
              </a:defRPr>
            </a:lvl4pPr>
            <a:lvl5pPr>
              <a:defRPr>
                <a:solidFill>
                  <a:srgbClr val="002E87"/>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3" name="Text Placeholder 12">
            <a:extLst>
              <a:ext uri="{FF2B5EF4-FFF2-40B4-BE49-F238E27FC236}">
                <a16:creationId xmlns:a16="http://schemas.microsoft.com/office/drawing/2014/main" id="{55D7C0A4-EAEF-E5A6-B7E9-BA334345FFB8}"/>
              </a:ext>
            </a:extLst>
          </p:cNvPr>
          <p:cNvSpPr>
            <a:spLocks noGrp="1"/>
          </p:cNvSpPr>
          <p:nvPr>
            <p:ph type="body" sz="quarter" idx="15"/>
          </p:nvPr>
        </p:nvSpPr>
        <p:spPr>
          <a:xfrm>
            <a:off x="8745537" y="2860430"/>
            <a:ext cx="2828925" cy="3117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Tree>
    <p:extLst>
      <p:ext uri="{BB962C8B-B14F-4D97-AF65-F5344CB8AC3E}">
        <p14:creationId xmlns:p14="http://schemas.microsoft.com/office/powerpoint/2010/main" val="1058461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sitaadi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564114" y="2200989"/>
            <a:ext cx="11077023" cy="2456022"/>
          </a:xfrm>
          <a:prstGeom prst="rect">
            <a:avLst/>
          </a:prstGeom>
        </p:spPr>
        <p:txBody>
          <a:bodyPr vert="horz" lIns="0" tIns="0" rIns="0" bIns="0" rtlCol="0" anchor="ctr">
            <a:normAutofit/>
          </a:bodyPr>
          <a:lstStyle>
            <a:lvl1pPr algn="ctr">
              <a:defRPr/>
            </a:lvl1pPr>
          </a:lstStyle>
          <a:p>
            <a:r>
              <a:rPr lang="en-US"/>
              <a:t>Click to edit Master title style</a:t>
            </a:r>
          </a:p>
        </p:txBody>
      </p:sp>
      <p:grpSp>
        <p:nvGrpSpPr>
          <p:cNvPr id="11" name="Group 10">
            <a:extLst>
              <a:ext uri="{FF2B5EF4-FFF2-40B4-BE49-F238E27FC236}">
                <a16:creationId xmlns:a16="http://schemas.microsoft.com/office/drawing/2014/main" id="{066025EA-2E2D-F79A-2574-AF80216D9AEE}"/>
              </a:ext>
            </a:extLst>
          </p:cNvPr>
          <p:cNvGrpSpPr/>
          <p:nvPr userDrawn="1"/>
        </p:nvGrpSpPr>
        <p:grpSpPr>
          <a:xfrm>
            <a:off x="5706110" y="1096593"/>
            <a:ext cx="779864" cy="911431"/>
            <a:chOff x="5706110" y="1117600"/>
            <a:chExt cx="779864" cy="911431"/>
          </a:xfrm>
        </p:grpSpPr>
        <p:sp>
          <p:nvSpPr>
            <p:cNvPr id="9" name="Freeform 8">
              <a:extLst>
                <a:ext uri="{FF2B5EF4-FFF2-40B4-BE49-F238E27FC236}">
                  <a16:creationId xmlns:a16="http://schemas.microsoft.com/office/drawing/2014/main" id="{69D6A42C-C9E2-84DB-DF66-D223FE1B7F90}"/>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2E87"/>
            </a:solidFill>
            <a:ln w="834" cap="flat">
              <a:noFill/>
              <a:prstDash val="solid"/>
              <a:miter/>
            </a:ln>
          </p:spPr>
          <p:txBody>
            <a:bodyPr rtlCol="0" anchor="ctr"/>
            <a:lstStyle/>
            <a:p>
              <a:endParaRPr lang="en-EE"/>
            </a:p>
          </p:txBody>
        </p:sp>
        <p:sp>
          <p:nvSpPr>
            <p:cNvPr id="10" name="Freeform 9">
              <a:extLst>
                <a:ext uri="{FF2B5EF4-FFF2-40B4-BE49-F238E27FC236}">
                  <a16:creationId xmlns:a16="http://schemas.microsoft.com/office/drawing/2014/main" id="{189F36CC-BCB4-A7E2-0394-BEC5058D16BB}"/>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grpSp>
        <p:nvGrpSpPr>
          <p:cNvPr id="12" name="Group 11">
            <a:extLst>
              <a:ext uri="{FF2B5EF4-FFF2-40B4-BE49-F238E27FC236}">
                <a16:creationId xmlns:a16="http://schemas.microsoft.com/office/drawing/2014/main" id="{FF526125-AC47-A7FB-B321-217FB6F805F3}"/>
              </a:ext>
            </a:extLst>
          </p:cNvPr>
          <p:cNvGrpSpPr/>
          <p:nvPr userDrawn="1"/>
        </p:nvGrpSpPr>
        <p:grpSpPr>
          <a:xfrm rot="10800000">
            <a:off x="5706110" y="4849976"/>
            <a:ext cx="779864" cy="911431"/>
            <a:chOff x="5706110" y="1117600"/>
            <a:chExt cx="779864" cy="911431"/>
          </a:xfrm>
        </p:grpSpPr>
        <p:sp>
          <p:nvSpPr>
            <p:cNvPr id="13" name="Freeform 12">
              <a:extLst>
                <a:ext uri="{FF2B5EF4-FFF2-40B4-BE49-F238E27FC236}">
                  <a16:creationId xmlns:a16="http://schemas.microsoft.com/office/drawing/2014/main" id="{F4BF3BC2-3426-8667-51FB-2D30257ABF99}"/>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2E87"/>
            </a:solidFill>
            <a:ln w="834"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F84502C5-54C9-39A2-3589-270C7B0DF3D6}"/>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1650574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ukor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6096000" y="549275"/>
            <a:ext cx="5545137" cy="5759450"/>
          </a:xfrm>
          <a:prstGeom prst="rect">
            <a:avLst/>
          </a:prstGeom>
        </p:spPr>
        <p:txBody>
          <a:bodyPr vert="horz" lIns="0" tIns="0" rIns="0" bIns="0" rtlCol="0" anchor="ctr">
            <a:normAutofit/>
          </a:bodyPr>
          <a:lstStyle>
            <a:lvl1pPr algn="l">
              <a:defRPr/>
            </a:lvl1pPr>
          </a:lstStyle>
          <a:p>
            <a:r>
              <a:rPr lang="en-US"/>
              <a:t>Click to edit Master title style</a:t>
            </a:r>
          </a:p>
        </p:txBody>
      </p:sp>
      <p:grpSp>
        <p:nvGrpSpPr>
          <p:cNvPr id="15" name="Group 14">
            <a:extLst>
              <a:ext uri="{FF2B5EF4-FFF2-40B4-BE49-F238E27FC236}">
                <a16:creationId xmlns:a16="http://schemas.microsoft.com/office/drawing/2014/main" id="{8DDCA867-E778-5E21-BB87-9F8E03AB3433}"/>
              </a:ext>
            </a:extLst>
          </p:cNvPr>
          <p:cNvGrpSpPr/>
          <p:nvPr userDrawn="1"/>
        </p:nvGrpSpPr>
        <p:grpSpPr>
          <a:xfrm rot="16200000">
            <a:off x="1856547" y="1714121"/>
            <a:ext cx="2934665" cy="3429758"/>
            <a:chOff x="5706110" y="1117600"/>
            <a:chExt cx="779864" cy="911431"/>
          </a:xfrm>
        </p:grpSpPr>
        <p:sp>
          <p:nvSpPr>
            <p:cNvPr id="16" name="Freeform 15">
              <a:extLst>
                <a:ext uri="{FF2B5EF4-FFF2-40B4-BE49-F238E27FC236}">
                  <a16:creationId xmlns:a16="http://schemas.microsoft.com/office/drawing/2014/main" id="{46CC1A42-22E2-F40A-0C51-8BA1E688FB83}"/>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2E87"/>
            </a:solidFill>
            <a:ln w="834" cap="flat">
              <a:noFill/>
              <a:prstDash val="solid"/>
              <a:miter/>
            </a:ln>
          </p:spPr>
          <p:txBody>
            <a:bodyPr rtlCol="0" anchor="ctr"/>
            <a:lstStyle/>
            <a:p>
              <a:endParaRPr lang="en-EE"/>
            </a:p>
          </p:txBody>
        </p:sp>
        <p:sp>
          <p:nvSpPr>
            <p:cNvPr id="17" name="Freeform 16">
              <a:extLst>
                <a:ext uri="{FF2B5EF4-FFF2-40B4-BE49-F238E27FC236}">
                  <a16:creationId xmlns:a16="http://schemas.microsoft.com/office/drawing/2014/main" id="{A6DE87F2-9AD8-BBFA-14FC-D414709955D2}"/>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1564243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itelslaid (1 e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6" y="1488163"/>
            <a:ext cx="8125308" cy="1255037"/>
          </a:xfrm>
        </p:spPr>
        <p:txBody>
          <a:bodyPr anchor="t">
            <a:normAutofit/>
          </a:bodyPr>
          <a:lstStyle>
            <a:lvl1pPr algn="l">
              <a:defRPr sz="4000" b="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2716556"/>
            <a:ext cx="8123083" cy="3147469"/>
          </a:xfrm>
        </p:spPr>
        <p:txBody>
          <a:bodyPr/>
          <a:lstStyle>
            <a:lvl1pPr marL="0" indent="0" algn="l">
              <a:buNone/>
              <a:defRPr sz="40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grpSp>
        <p:nvGrpSpPr>
          <p:cNvPr id="15" name="Group 14">
            <a:extLst>
              <a:ext uri="{FF2B5EF4-FFF2-40B4-BE49-F238E27FC236}">
                <a16:creationId xmlns:a16="http://schemas.microsoft.com/office/drawing/2014/main" id="{D4ABEA0F-26E8-91F5-A1E7-23949294B1E1}"/>
              </a:ext>
            </a:extLst>
          </p:cNvPr>
          <p:cNvGrpSpPr/>
          <p:nvPr userDrawn="1"/>
        </p:nvGrpSpPr>
        <p:grpSpPr>
          <a:xfrm>
            <a:off x="9258300" y="0"/>
            <a:ext cx="5868034" cy="6858000"/>
            <a:chOff x="9258300" y="0"/>
            <a:chExt cx="5868034" cy="6858000"/>
          </a:xfrm>
        </p:grpSpPr>
        <p:sp>
          <p:nvSpPr>
            <p:cNvPr id="13" name="Freeform 12">
              <a:extLst>
                <a:ext uri="{FF2B5EF4-FFF2-40B4-BE49-F238E27FC236}">
                  <a16:creationId xmlns:a16="http://schemas.microsoft.com/office/drawing/2014/main" id="{C4BFA782-7BDA-1A11-3B3F-65B08BCB4006}"/>
                </a:ext>
              </a:extLst>
            </p:cNvPr>
            <p:cNvSpPr/>
            <p:nvPr/>
          </p:nvSpPr>
          <p:spPr>
            <a:xfrm>
              <a:off x="9258300" y="0"/>
              <a:ext cx="2934334" cy="6858000"/>
            </a:xfrm>
            <a:custGeom>
              <a:avLst/>
              <a:gdLst>
                <a:gd name="connsiteX0" fmla="*/ 0 w 2934334"/>
                <a:gd name="connsiteY0" fmla="*/ 4009390 h 6858000"/>
                <a:gd name="connsiteX1" fmla="*/ 0 w 2934334"/>
                <a:gd name="connsiteY1" fmla="*/ 0 h 6858000"/>
                <a:gd name="connsiteX2" fmla="*/ 299396 w 2934334"/>
                <a:gd name="connsiteY2" fmla="*/ 563880 h 6858000"/>
                <a:gd name="connsiteX3" fmla="*/ 2515053 w 2934334"/>
                <a:gd name="connsiteY3" fmla="*/ 2059940 h 6858000"/>
                <a:gd name="connsiteX4" fmla="*/ 2934334 w 2934334"/>
                <a:gd name="connsiteY4" fmla="*/ 2849245 h 6858000"/>
                <a:gd name="connsiteX5" fmla="*/ 2934334 w 2934334"/>
                <a:gd name="connsiteY5" fmla="*/ 6858000 h 6858000"/>
                <a:gd name="connsiteX6" fmla="*/ 2634938 w 2934334"/>
                <a:gd name="connsiteY6" fmla="*/ 6294120 h 6858000"/>
                <a:gd name="connsiteX7" fmla="*/ 419281 w 2934334"/>
                <a:gd name="connsiteY7" fmla="*/ 4798695 h 6858000"/>
                <a:gd name="connsiteX8" fmla="*/ 0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0" y="4009390"/>
                  </a:moveTo>
                  <a:lnTo>
                    <a:pt x="0" y="0"/>
                  </a:lnTo>
                  <a:cubicBezTo>
                    <a:pt x="0" y="226060"/>
                    <a:pt x="112274" y="437515"/>
                    <a:pt x="299396" y="563880"/>
                  </a:cubicBezTo>
                  <a:lnTo>
                    <a:pt x="2515053" y="2059940"/>
                  </a:lnTo>
                  <a:cubicBezTo>
                    <a:pt x="2777025" y="2237105"/>
                    <a:pt x="2934334" y="2532380"/>
                    <a:pt x="2934334" y="2849245"/>
                  </a:cubicBezTo>
                  <a:lnTo>
                    <a:pt x="2934334" y="6858000"/>
                  </a:lnTo>
                  <a:cubicBezTo>
                    <a:pt x="2934334" y="6631940"/>
                    <a:pt x="2822061" y="6420485"/>
                    <a:pt x="2634938" y="6294120"/>
                  </a:cubicBezTo>
                  <a:lnTo>
                    <a:pt x="419281" y="4798695"/>
                  </a:lnTo>
                  <a:cubicBezTo>
                    <a:pt x="157310" y="4621530"/>
                    <a:pt x="0" y="4325620"/>
                    <a:pt x="0" y="4009390"/>
                  </a:cubicBezTo>
                  <a:close/>
                </a:path>
              </a:pathLst>
            </a:custGeom>
            <a:solidFill>
              <a:srgbClr val="0072CE"/>
            </a:solidFill>
            <a:ln w="6343" cap="flat">
              <a:noFill/>
              <a:prstDash val="solid"/>
              <a:miter/>
            </a:ln>
          </p:spPr>
          <p:txBody>
            <a:bodyPr rtlCol="0" anchor="ctr"/>
            <a:lstStyle/>
            <a:p>
              <a:endParaRPr lang="en-EE">
                <a:solidFill>
                  <a:srgbClr val="0072CE"/>
                </a:solidFill>
              </a:endParaRPr>
            </a:p>
          </p:txBody>
        </p:sp>
        <p:sp>
          <p:nvSpPr>
            <p:cNvPr id="14" name="Freeform 13">
              <a:extLst>
                <a:ext uri="{FF2B5EF4-FFF2-40B4-BE49-F238E27FC236}">
                  <a16:creationId xmlns:a16="http://schemas.microsoft.com/office/drawing/2014/main" id="{C26A1338-31F5-5F47-5508-0B8E182F5D77}"/>
                </a:ext>
              </a:extLst>
            </p:cNvPr>
            <p:cNvSpPr/>
            <p:nvPr/>
          </p:nvSpPr>
          <p:spPr>
            <a:xfrm>
              <a:off x="12192000" y="0"/>
              <a:ext cx="2934334" cy="6858000"/>
            </a:xfrm>
            <a:custGeom>
              <a:avLst/>
              <a:gdLst>
                <a:gd name="connsiteX0" fmla="*/ 2934334 w 2934334"/>
                <a:gd name="connsiteY0" fmla="*/ 4009390 h 6858000"/>
                <a:gd name="connsiteX1" fmla="*/ 2934334 w 2934334"/>
                <a:gd name="connsiteY1" fmla="*/ 0 h 6858000"/>
                <a:gd name="connsiteX2" fmla="*/ 2634939 w 2934334"/>
                <a:gd name="connsiteY2" fmla="*/ 563880 h 6858000"/>
                <a:gd name="connsiteX3" fmla="*/ 419281 w 2934334"/>
                <a:gd name="connsiteY3" fmla="*/ 2059305 h 6858000"/>
                <a:gd name="connsiteX4" fmla="*/ 0 w 2934334"/>
                <a:gd name="connsiteY4" fmla="*/ 2848610 h 6858000"/>
                <a:gd name="connsiteX5" fmla="*/ 0 w 2934334"/>
                <a:gd name="connsiteY5" fmla="*/ 6858000 h 6858000"/>
                <a:gd name="connsiteX6" fmla="*/ 299396 w 2934334"/>
                <a:gd name="connsiteY6" fmla="*/ 6294120 h 6858000"/>
                <a:gd name="connsiteX7" fmla="*/ 2515053 w 2934334"/>
                <a:gd name="connsiteY7" fmla="*/ 4798695 h 6858000"/>
                <a:gd name="connsiteX8" fmla="*/ 2934334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2934334" y="4009390"/>
                  </a:moveTo>
                  <a:lnTo>
                    <a:pt x="2934334" y="0"/>
                  </a:lnTo>
                  <a:cubicBezTo>
                    <a:pt x="2934334" y="226060"/>
                    <a:pt x="2822061" y="437515"/>
                    <a:pt x="2634939" y="563880"/>
                  </a:cubicBezTo>
                  <a:lnTo>
                    <a:pt x="419281" y="2059305"/>
                  </a:lnTo>
                  <a:cubicBezTo>
                    <a:pt x="157310" y="2236470"/>
                    <a:pt x="0" y="2531745"/>
                    <a:pt x="0" y="2848610"/>
                  </a:cubicBezTo>
                  <a:lnTo>
                    <a:pt x="0" y="6858000"/>
                  </a:lnTo>
                  <a:cubicBezTo>
                    <a:pt x="0" y="6631940"/>
                    <a:pt x="112274" y="6420485"/>
                    <a:pt x="299396" y="6294120"/>
                  </a:cubicBezTo>
                  <a:lnTo>
                    <a:pt x="2515053" y="4798695"/>
                  </a:lnTo>
                  <a:cubicBezTo>
                    <a:pt x="2777025" y="4621530"/>
                    <a:pt x="2934334" y="4325620"/>
                    <a:pt x="2934334" y="4009390"/>
                  </a:cubicBezTo>
                  <a:close/>
                </a:path>
              </a:pathLst>
            </a:custGeom>
            <a:solidFill>
              <a:srgbClr val="003087"/>
            </a:solidFill>
            <a:ln w="6343" cap="flat">
              <a:noFill/>
              <a:prstDash val="solid"/>
              <a:miter/>
            </a:ln>
          </p:spPr>
          <p:txBody>
            <a:bodyPr rtlCol="0" anchor="ctr"/>
            <a:lstStyle/>
            <a:p>
              <a:endParaRPr lang="en-EE"/>
            </a:p>
          </p:txBody>
        </p:sp>
      </p:grpSp>
    </p:spTree>
    <p:extLst>
      <p:ext uri="{BB962C8B-B14F-4D97-AF65-F5344CB8AC3E}">
        <p14:creationId xmlns:p14="http://schemas.microsoft.com/office/powerpoint/2010/main" val="50124429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Tiitelslaid (väike f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E485A63-8CA9-4B3F-4196-CB29489CCA1F}"/>
              </a:ext>
            </a:extLst>
          </p:cNvPr>
          <p:cNvSpPr>
            <a:spLocks noGrp="1"/>
          </p:cNvSpPr>
          <p:nvPr>
            <p:ph type="pic" sz="quarter" idx="10" hasCustomPrompt="1"/>
          </p:nvPr>
        </p:nvSpPr>
        <p:spPr>
          <a:xfrm>
            <a:off x="9258300" y="1"/>
            <a:ext cx="2933700" cy="6847745"/>
          </a:xfrm>
          <a:custGeom>
            <a:avLst/>
            <a:gdLst>
              <a:gd name="connsiteX0" fmla="*/ 0 w 2933700"/>
              <a:gd name="connsiteY0" fmla="*/ 0 h 6847745"/>
              <a:gd name="connsiteX1" fmla="*/ 299396 w 2933700"/>
              <a:gd name="connsiteY1" fmla="*/ 563880 h 6847745"/>
              <a:gd name="connsiteX2" fmla="*/ 2515053 w 2933700"/>
              <a:gd name="connsiteY2" fmla="*/ 2059940 h 6847745"/>
              <a:gd name="connsiteX3" fmla="*/ 2927063 w 2933700"/>
              <a:gd name="connsiteY3" fmla="*/ 2731621 h 6847745"/>
              <a:gd name="connsiteX4" fmla="*/ 2933700 w 2933700"/>
              <a:gd name="connsiteY4" fmla="*/ 2838989 h 6847745"/>
              <a:gd name="connsiteX5" fmla="*/ 2933700 w 2933700"/>
              <a:gd name="connsiteY5" fmla="*/ 6847745 h 6847745"/>
              <a:gd name="connsiteX6" fmla="*/ 2929144 w 2933700"/>
              <a:gd name="connsiteY6" fmla="*/ 6774050 h 6847745"/>
              <a:gd name="connsiteX7" fmla="*/ 2634938 w 2933700"/>
              <a:gd name="connsiteY7" fmla="*/ 6294120 h 6847745"/>
              <a:gd name="connsiteX8" fmla="*/ 419281 w 2933700"/>
              <a:gd name="connsiteY8" fmla="*/ 4798695 h 6847745"/>
              <a:gd name="connsiteX9" fmla="*/ 0 w 2933700"/>
              <a:gd name="connsiteY9" fmla="*/ 4009390 h 684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700" h="6847745">
                <a:moveTo>
                  <a:pt x="0" y="0"/>
                </a:moveTo>
                <a:cubicBezTo>
                  <a:pt x="0" y="226060"/>
                  <a:pt x="112274" y="437515"/>
                  <a:pt x="299396" y="563880"/>
                </a:cubicBezTo>
                <a:lnTo>
                  <a:pt x="2515053" y="2059940"/>
                </a:lnTo>
                <a:cubicBezTo>
                  <a:pt x="2744279" y="2214960"/>
                  <a:pt x="2893371" y="2460407"/>
                  <a:pt x="2927063" y="2731621"/>
                </a:cubicBezTo>
                <a:lnTo>
                  <a:pt x="2933700" y="2838989"/>
                </a:lnTo>
                <a:lnTo>
                  <a:pt x="2933700" y="6847745"/>
                </a:lnTo>
                <a:lnTo>
                  <a:pt x="2929144" y="6774050"/>
                </a:lnTo>
                <a:cubicBezTo>
                  <a:pt x="2905096" y="6580406"/>
                  <a:pt x="2798671" y="6404690"/>
                  <a:pt x="2634938" y="6294120"/>
                </a:cubicBezTo>
                <a:lnTo>
                  <a:pt x="419281" y="4798695"/>
                </a:lnTo>
                <a:cubicBezTo>
                  <a:pt x="157310" y="4621530"/>
                  <a:pt x="0" y="4325620"/>
                  <a:pt x="0" y="4009390"/>
                </a:cubicBezTo>
                <a:close/>
              </a:path>
            </a:pathLst>
          </a:custGeom>
        </p:spPr>
        <p:txBody>
          <a:bodyPr wrap="square" anchor="ctr">
            <a:noAutofit/>
          </a:bodyPr>
          <a:lstStyle>
            <a:lvl1pPr marL="0" indent="0" algn="ctr">
              <a:buNone/>
              <a:defRPr/>
            </a:lvl1pPr>
          </a:lstStyle>
          <a:p>
            <a:r>
              <a:rPr lang="en-EE"/>
              <a:t>Sisesta pilt siia!</a:t>
            </a:r>
          </a:p>
        </p:txBody>
      </p:sp>
      <p:sp>
        <p:nvSpPr>
          <p:cNvPr id="4" name="Date Placeholder 3">
            <a:extLst>
              <a:ext uri="{FF2B5EF4-FFF2-40B4-BE49-F238E27FC236}">
                <a16:creationId xmlns:a16="http://schemas.microsoft.com/office/drawing/2014/main" id="{D33B8602-0544-D502-AECE-2B66D50B9B84}"/>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9D3367B8-041C-CCC4-EB93-84B5024101CC}"/>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7" name="Slide Number Placeholder 5">
            <a:extLst>
              <a:ext uri="{FF2B5EF4-FFF2-40B4-BE49-F238E27FC236}">
                <a16:creationId xmlns:a16="http://schemas.microsoft.com/office/drawing/2014/main" id="{53F5FCC2-6744-BDEE-AC50-9DB32D9E86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11" name="Title 1">
            <a:extLst>
              <a:ext uri="{FF2B5EF4-FFF2-40B4-BE49-F238E27FC236}">
                <a16:creationId xmlns:a16="http://schemas.microsoft.com/office/drawing/2014/main" id="{64A0CA66-D7A9-9F16-7BC5-77BD85E4AC12}"/>
              </a:ext>
            </a:extLst>
          </p:cNvPr>
          <p:cNvSpPr>
            <a:spLocks noGrp="1"/>
          </p:cNvSpPr>
          <p:nvPr>
            <p:ph type="ctrTitle"/>
          </p:nvPr>
        </p:nvSpPr>
        <p:spPr>
          <a:xfrm>
            <a:off x="564116" y="1488163"/>
            <a:ext cx="8127688" cy="1202283"/>
          </a:xfrm>
        </p:spPr>
        <p:txBody>
          <a:bodyPr anchor="t">
            <a:normAutofit/>
          </a:bodyPr>
          <a:lstStyle>
            <a:lvl1pPr algn="l">
              <a:defRPr sz="4000" b="0" spc="-150"/>
            </a:lvl1pPr>
          </a:lstStyle>
          <a:p>
            <a:r>
              <a:rPr lang="en-US"/>
              <a:t>Click to edit Master title style</a:t>
            </a:r>
          </a:p>
        </p:txBody>
      </p:sp>
      <p:sp>
        <p:nvSpPr>
          <p:cNvPr id="12" name="Subtitle 2">
            <a:extLst>
              <a:ext uri="{FF2B5EF4-FFF2-40B4-BE49-F238E27FC236}">
                <a16:creationId xmlns:a16="http://schemas.microsoft.com/office/drawing/2014/main" id="{FBB39BC6-80BD-E71C-4E76-AA99E577235A}"/>
              </a:ext>
            </a:extLst>
          </p:cNvPr>
          <p:cNvSpPr>
            <a:spLocks noGrp="1"/>
          </p:cNvSpPr>
          <p:nvPr>
            <p:ph type="subTitle" idx="1"/>
          </p:nvPr>
        </p:nvSpPr>
        <p:spPr>
          <a:xfrm>
            <a:off x="566496" y="2716556"/>
            <a:ext cx="8125462" cy="3015169"/>
          </a:xfrm>
        </p:spPr>
        <p:txBody>
          <a:bodyPr/>
          <a:lstStyle>
            <a:lvl1pPr marL="0" indent="0" algn="l">
              <a:buNone/>
              <a:defRPr sz="40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5061897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Tiitelslaid (suur fot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80453C9-87B1-FD5E-C030-9B8D1C0C9A23}"/>
              </a:ext>
            </a:extLst>
          </p:cNvPr>
          <p:cNvSpPr>
            <a:spLocks noGrp="1"/>
          </p:cNvSpPr>
          <p:nvPr>
            <p:ph type="pic" sz="quarter" idx="10" hasCustomPrompt="1"/>
          </p:nvPr>
        </p:nvSpPr>
        <p:spPr>
          <a:xfrm>
            <a:off x="6096000" y="0"/>
            <a:ext cx="6096000" cy="6858000"/>
          </a:xfrm>
          <a:custGeom>
            <a:avLst/>
            <a:gdLst>
              <a:gd name="connsiteX0" fmla="*/ 0 w 6096000"/>
              <a:gd name="connsiteY0" fmla="*/ 0 h 6858000"/>
              <a:gd name="connsiteX1" fmla="*/ 4359828 w 6096000"/>
              <a:gd name="connsiteY1" fmla="*/ 0 h 6858000"/>
              <a:gd name="connsiteX2" fmla="*/ 5225498 w 6096000"/>
              <a:gd name="connsiteY2" fmla="*/ 584519 h 6858000"/>
              <a:gd name="connsiteX3" fmla="*/ 6092831 w 6096000"/>
              <a:gd name="connsiteY3" fmla="*/ 2101584 h 6858000"/>
              <a:gd name="connsiteX4" fmla="*/ 6096000 w 6096000"/>
              <a:gd name="connsiteY4" fmla="*/ 2203969 h 6858000"/>
              <a:gd name="connsiteX5" fmla="*/ 6096000 w 6096000"/>
              <a:gd name="connsiteY5" fmla="*/ 6858000 h 6858000"/>
              <a:gd name="connsiteX6" fmla="*/ 1735218 w 6096000"/>
              <a:gd name="connsiteY6" fmla="*/ 6858000 h 6858000"/>
              <a:gd name="connsiteX7" fmla="*/ 871136 w 6096000"/>
              <a:gd name="connsiteY7" fmla="*/ 6274800 h 6858000"/>
              <a:gd name="connsiteX8" fmla="*/ 0 w 6096000"/>
              <a:gd name="connsiteY8" fmla="*/ 4634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4359828" y="0"/>
                </a:lnTo>
                <a:lnTo>
                  <a:pt x="5225498" y="584519"/>
                </a:lnTo>
                <a:cubicBezTo>
                  <a:pt x="5735776" y="929607"/>
                  <a:pt x="6054930" y="1490375"/>
                  <a:pt x="6092831" y="2101584"/>
                </a:cubicBezTo>
                <a:lnTo>
                  <a:pt x="6096000" y="2203969"/>
                </a:lnTo>
                <a:lnTo>
                  <a:pt x="6096000" y="6858000"/>
                </a:lnTo>
                <a:lnTo>
                  <a:pt x="1735218" y="6858000"/>
                </a:lnTo>
                <a:lnTo>
                  <a:pt x="871136" y="6274800"/>
                </a:lnTo>
                <a:cubicBezTo>
                  <a:pt x="326842" y="5906707"/>
                  <a:pt x="0" y="5291898"/>
                  <a:pt x="0" y="4634870"/>
                </a:cubicBezTo>
                <a:close/>
              </a:path>
            </a:pathLst>
          </a:custGeom>
        </p:spPr>
        <p:txBody>
          <a:bodyPr wrap="square" anchor="ctr">
            <a:noAutofit/>
          </a:bodyPr>
          <a:lstStyle>
            <a:lvl1pPr marL="0" indent="0" algn="ctr">
              <a:buNone/>
              <a:defRPr/>
            </a:lvl1pPr>
          </a:lstStyle>
          <a:p>
            <a:r>
              <a:rPr lang="en-EE"/>
              <a:t>Siia sisesta pilt</a:t>
            </a:r>
          </a:p>
        </p:txBody>
      </p:sp>
      <p:sp>
        <p:nvSpPr>
          <p:cNvPr id="4" name="Date Placeholder 3">
            <a:extLst>
              <a:ext uri="{FF2B5EF4-FFF2-40B4-BE49-F238E27FC236}">
                <a16:creationId xmlns:a16="http://schemas.microsoft.com/office/drawing/2014/main" id="{D19D86CC-F548-B0AB-C4E2-450B4B1EEEC9}"/>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E7FE4EE2-211F-5183-E962-B07CABE57152}"/>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038AD75-A37E-A733-B3BF-1746A491549D}"/>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7" name="Title 1">
            <a:extLst>
              <a:ext uri="{FF2B5EF4-FFF2-40B4-BE49-F238E27FC236}">
                <a16:creationId xmlns:a16="http://schemas.microsoft.com/office/drawing/2014/main" id="{9FFE64A7-D7E4-4C28-13BA-B12A50D38B54}"/>
              </a:ext>
            </a:extLst>
          </p:cNvPr>
          <p:cNvSpPr>
            <a:spLocks noGrp="1"/>
          </p:cNvSpPr>
          <p:nvPr>
            <p:ph type="ctrTitle"/>
          </p:nvPr>
        </p:nvSpPr>
        <p:spPr>
          <a:xfrm>
            <a:off x="564115" y="1488164"/>
            <a:ext cx="4923223" cy="1167114"/>
          </a:xfrm>
        </p:spPr>
        <p:txBody>
          <a:bodyPr anchor="t">
            <a:normAutofit/>
          </a:bodyPr>
          <a:lstStyle>
            <a:lvl1pPr algn="l">
              <a:defRPr sz="4000" b="0" spc="-150"/>
            </a:lvl1pPr>
          </a:lstStyle>
          <a:p>
            <a:r>
              <a:rPr lang="en-US"/>
              <a:t>Click to edit Master title style</a:t>
            </a:r>
          </a:p>
        </p:txBody>
      </p:sp>
      <p:sp>
        <p:nvSpPr>
          <p:cNvPr id="12" name="Subtitle 2">
            <a:extLst>
              <a:ext uri="{FF2B5EF4-FFF2-40B4-BE49-F238E27FC236}">
                <a16:creationId xmlns:a16="http://schemas.microsoft.com/office/drawing/2014/main" id="{CE2D2E86-039B-A329-A17B-9B901D8E033A}"/>
              </a:ext>
            </a:extLst>
          </p:cNvPr>
          <p:cNvSpPr>
            <a:spLocks noGrp="1"/>
          </p:cNvSpPr>
          <p:nvPr>
            <p:ph type="subTitle" idx="1"/>
          </p:nvPr>
        </p:nvSpPr>
        <p:spPr>
          <a:xfrm>
            <a:off x="566496" y="2716556"/>
            <a:ext cx="4921875" cy="2926969"/>
          </a:xfrm>
        </p:spPr>
        <p:txBody>
          <a:bodyPr/>
          <a:lstStyle>
            <a:lvl1pPr marL="0" indent="0" algn="l">
              <a:buNone/>
              <a:defRPr sz="40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832218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itelslaid (2 elemen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E57F4069-72B5-6BEC-AA4E-2680C87BB3D5}"/>
              </a:ext>
            </a:extLst>
          </p:cNvPr>
          <p:cNvGrpSpPr/>
          <p:nvPr/>
        </p:nvGrpSpPr>
        <p:grpSpPr>
          <a:xfrm>
            <a:off x="9274175" y="0"/>
            <a:ext cx="2937192" cy="3429000"/>
            <a:chOff x="9274175" y="0"/>
            <a:chExt cx="2937192" cy="3429000"/>
          </a:xfrm>
        </p:grpSpPr>
        <p:sp>
          <p:nvSpPr>
            <p:cNvPr id="11" name="Freeform 10">
              <a:extLst>
                <a:ext uri="{FF2B5EF4-FFF2-40B4-BE49-F238E27FC236}">
                  <a16:creationId xmlns:a16="http://schemas.microsoft.com/office/drawing/2014/main" id="{D16896F3-F5F3-9209-48B3-D6480AE08CA2}"/>
                </a:ext>
              </a:extLst>
            </p:cNvPr>
            <p:cNvSpPr/>
            <p:nvPr/>
          </p:nvSpPr>
          <p:spPr>
            <a:xfrm>
              <a:off x="9274175" y="0"/>
              <a:ext cx="1468755" cy="3429000"/>
            </a:xfrm>
            <a:custGeom>
              <a:avLst/>
              <a:gdLst>
                <a:gd name="connsiteX0" fmla="*/ 0 w 1468755"/>
                <a:gd name="connsiteY0" fmla="*/ 2004695 h 3429000"/>
                <a:gd name="connsiteX1" fmla="*/ 0 w 1468755"/>
                <a:gd name="connsiteY1" fmla="*/ 0 h 3429000"/>
                <a:gd name="connsiteX2" fmla="*/ 149860 w 1468755"/>
                <a:gd name="connsiteY2" fmla="*/ 281940 h 3429000"/>
                <a:gd name="connsiteX3" fmla="*/ 1258888 w 1468755"/>
                <a:gd name="connsiteY3" fmla="*/ 1029970 h 3429000"/>
                <a:gd name="connsiteX4" fmla="*/ 1468755 w 1468755"/>
                <a:gd name="connsiteY4" fmla="*/ 1424623 h 3429000"/>
                <a:gd name="connsiteX5" fmla="*/ 1468755 w 1468755"/>
                <a:gd name="connsiteY5" fmla="*/ 3429000 h 3429000"/>
                <a:gd name="connsiteX6" fmla="*/ 1318895 w 1468755"/>
                <a:gd name="connsiteY6" fmla="*/ 3147060 h 3429000"/>
                <a:gd name="connsiteX7" fmla="*/ 209868 w 1468755"/>
                <a:gd name="connsiteY7" fmla="*/ 2399348 h 3429000"/>
                <a:gd name="connsiteX8" fmla="*/ 0 w 1468755"/>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5" h="3429000">
                  <a:moveTo>
                    <a:pt x="0" y="2004695"/>
                  </a:moveTo>
                  <a:lnTo>
                    <a:pt x="0" y="0"/>
                  </a:lnTo>
                  <a:cubicBezTo>
                    <a:pt x="0" y="113030"/>
                    <a:pt x="56198" y="218758"/>
                    <a:pt x="149860" y="281940"/>
                  </a:cubicBezTo>
                  <a:lnTo>
                    <a:pt x="1258888" y="1029970"/>
                  </a:lnTo>
                  <a:cubicBezTo>
                    <a:pt x="1390015" y="1118553"/>
                    <a:pt x="1468755" y="1266190"/>
                    <a:pt x="1468755" y="1424623"/>
                  </a:cubicBezTo>
                  <a:lnTo>
                    <a:pt x="1468755" y="3429000"/>
                  </a:lnTo>
                  <a:cubicBezTo>
                    <a:pt x="1468755" y="3315970"/>
                    <a:pt x="1412558" y="3210243"/>
                    <a:pt x="1318895" y="3147060"/>
                  </a:cubicBezTo>
                  <a:lnTo>
                    <a:pt x="209868" y="2399348"/>
                  </a:lnTo>
                  <a:cubicBezTo>
                    <a:pt x="78740" y="2310765"/>
                    <a:pt x="0" y="2162810"/>
                    <a:pt x="0" y="2004695"/>
                  </a:cubicBezTo>
                  <a:close/>
                </a:path>
              </a:pathLst>
            </a:custGeom>
            <a:solidFill>
              <a:srgbClr val="002E87"/>
            </a:solidFill>
            <a:ln w="3170"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FEAEFD0F-EA04-CFF7-56F5-85A77E28050F}"/>
                </a:ext>
              </a:extLst>
            </p:cNvPr>
            <p:cNvSpPr/>
            <p:nvPr/>
          </p:nvSpPr>
          <p:spPr>
            <a:xfrm>
              <a:off x="10742612" y="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652 h 3429000"/>
                <a:gd name="connsiteX4" fmla="*/ 0 w 1468754"/>
                <a:gd name="connsiteY4" fmla="*/ 1424305 h 3429000"/>
                <a:gd name="connsiteX5" fmla="*/ 0 w 1468754"/>
                <a:gd name="connsiteY5" fmla="*/ 3429000 h 3429000"/>
                <a:gd name="connsiteX6" fmla="*/ 149860 w 1468754"/>
                <a:gd name="connsiteY6" fmla="*/ 3147060 h 3429000"/>
                <a:gd name="connsiteX7" fmla="*/ 1258888 w 1468754"/>
                <a:gd name="connsiteY7" fmla="*/ 2399348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652"/>
                  </a:lnTo>
                  <a:cubicBezTo>
                    <a:pt x="78740" y="1118235"/>
                    <a:pt x="0" y="1265873"/>
                    <a:pt x="0" y="1424305"/>
                  </a:cubicBezTo>
                  <a:lnTo>
                    <a:pt x="0" y="3429000"/>
                  </a:lnTo>
                  <a:cubicBezTo>
                    <a:pt x="0" y="3315970"/>
                    <a:pt x="56198" y="3210243"/>
                    <a:pt x="149860" y="3147060"/>
                  </a:cubicBezTo>
                  <a:lnTo>
                    <a:pt x="1258888" y="2399348"/>
                  </a:lnTo>
                  <a:cubicBezTo>
                    <a:pt x="1390015" y="2310765"/>
                    <a:pt x="1468755" y="2162810"/>
                    <a:pt x="1468755" y="2004695"/>
                  </a:cubicBezTo>
                  <a:close/>
                </a:path>
              </a:pathLst>
            </a:custGeom>
            <a:solidFill>
              <a:srgbClr val="0072CE"/>
            </a:solidFill>
            <a:ln w="3170"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810D6724-1831-84F3-B5A9-B3D6ADFF09D3}"/>
              </a:ext>
            </a:extLst>
          </p:cNvPr>
          <p:cNvGrpSpPr/>
          <p:nvPr/>
        </p:nvGrpSpPr>
        <p:grpSpPr>
          <a:xfrm>
            <a:off x="10742612" y="3429000"/>
            <a:ext cx="2937192" cy="3429000"/>
            <a:chOff x="10742612" y="3429000"/>
            <a:chExt cx="2937192" cy="3429000"/>
          </a:xfrm>
        </p:grpSpPr>
        <p:sp>
          <p:nvSpPr>
            <p:cNvPr id="17" name="Freeform 16">
              <a:extLst>
                <a:ext uri="{FF2B5EF4-FFF2-40B4-BE49-F238E27FC236}">
                  <a16:creationId xmlns:a16="http://schemas.microsoft.com/office/drawing/2014/main" id="{3717DA64-05A3-9811-E976-C511A6D7970E}"/>
                </a:ext>
              </a:extLst>
            </p:cNvPr>
            <p:cNvSpPr/>
            <p:nvPr/>
          </p:nvSpPr>
          <p:spPr>
            <a:xfrm>
              <a:off x="10742612" y="3429000"/>
              <a:ext cx="1468754" cy="3429000"/>
            </a:xfrm>
            <a:custGeom>
              <a:avLst/>
              <a:gdLst>
                <a:gd name="connsiteX0" fmla="*/ 0 w 1468754"/>
                <a:gd name="connsiteY0" fmla="*/ 2004695 h 3429000"/>
                <a:gd name="connsiteX1" fmla="*/ 0 w 1468754"/>
                <a:gd name="connsiteY1" fmla="*/ 0 h 3429000"/>
                <a:gd name="connsiteX2" fmla="*/ 149860 w 1468754"/>
                <a:gd name="connsiteY2" fmla="*/ 281940 h 3429000"/>
                <a:gd name="connsiteX3" fmla="*/ 1258888 w 1468754"/>
                <a:gd name="connsiteY3" fmla="*/ 1029653 h 3429000"/>
                <a:gd name="connsiteX4" fmla="*/ 1468755 w 1468754"/>
                <a:gd name="connsiteY4" fmla="*/ 1424305 h 3429000"/>
                <a:gd name="connsiteX5" fmla="*/ 1468755 w 1468754"/>
                <a:gd name="connsiteY5" fmla="*/ 3429000 h 3429000"/>
                <a:gd name="connsiteX6" fmla="*/ 1318895 w 1468754"/>
                <a:gd name="connsiteY6" fmla="*/ 3147060 h 3429000"/>
                <a:gd name="connsiteX7" fmla="*/ 209867 w 1468754"/>
                <a:gd name="connsiteY7" fmla="*/ 2399030 h 3429000"/>
                <a:gd name="connsiteX8" fmla="*/ 0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0" y="2004695"/>
                  </a:moveTo>
                  <a:lnTo>
                    <a:pt x="0" y="0"/>
                  </a:lnTo>
                  <a:cubicBezTo>
                    <a:pt x="0" y="113030"/>
                    <a:pt x="56198" y="218758"/>
                    <a:pt x="149860" y="281940"/>
                  </a:cubicBezTo>
                  <a:lnTo>
                    <a:pt x="1258888" y="1029653"/>
                  </a:lnTo>
                  <a:cubicBezTo>
                    <a:pt x="1390015" y="1118235"/>
                    <a:pt x="1468755" y="1265872"/>
                    <a:pt x="1468755" y="1424305"/>
                  </a:cubicBezTo>
                  <a:lnTo>
                    <a:pt x="1468755" y="3429000"/>
                  </a:lnTo>
                  <a:cubicBezTo>
                    <a:pt x="1468755" y="3315970"/>
                    <a:pt x="1412558" y="3210243"/>
                    <a:pt x="1318895" y="3147060"/>
                  </a:cubicBezTo>
                  <a:lnTo>
                    <a:pt x="209867" y="2399030"/>
                  </a:lnTo>
                  <a:cubicBezTo>
                    <a:pt x="78740" y="2310765"/>
                    <a:pt x="0" y="2162810"/>
                    <a:pt x="0" y="2004695"/>
                  </a:cubicBezTo>
                  <a:close/>
                </a:path>
              </a:pathLst>
            </a:custGeom>
            <a:solidFill>
              <a:srgbClr val="002E87"/>
            </a:solidFill>
            <a:ln w="3170"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5266DF42-3FAA-DE07-A883-39DE961B41D9}"/>
                </a:ext>
              </a:extLst>
            </p:cNvPr>
            <p:cNvSpPr/>
            <p:nvPr/>
          </p:nvSpPr>
          <p:spPr>
            <a:xfrm>
              <a:off x="12211050" y="342900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970 h 3429000"/>
                <a:gd name="connsiteX4" fmla="*/ 0 w 1468754"/>
                <a:gd name="connsiteY4" fmla="*/ 1424622 h 3429000"/>
                <a:gd name="connsiteX5" fmla="*/ 0 w 1468754"/>
                <a:gd name="connsiteY5" fmla="*/ 3429000 h 3429000"/>
                <a:gd name="connsiteX6" fmla="*/ 149860 w 1468754"/>
                <a:gd name="connsiteY6" fmla="*/ 3147060 h 3429000"/>
                <a:gd name="connsiteX7" fmla="*/ 1258888 w 1468754"/>
                <a:gd name="connsiteY7" fmla="*/ 2399030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970"/>
                  </a:lnTo>
                  <a:cubicBezTo>
                    <a:pt x="78740" y="1118553"/>
                    <a:pt x="0" y="1266190"/>
                    <a:pt x="0" y="1424622"/>
                  </a:cubicBezTo>
                  <a:lnTo>
                    <a:pt x="0" y="3429000"/>
                  </a:lnTo>
                  <a:cubicBezTo>
                    <a:pt x="0" y="3315970"/>
                    <a:pt x="56198" y="3210243"/>
                    <a:pt x="149860" y="3147060"/>
                  </a:cubicBezTo>
                  <a:lnTo>
                    <a:pt x="1258888" y="2399030"/>
                  </a:lnTo>
                  <a:cubicBezTo>
                    <a:pt x="1390015" y="2310765"/>
                    <a:pt x="1468755" y="2162810"/>
                    <a:pt x="1468755" y="2004695"/>
                  </a:cubicBezTo>
                  <a:close/>
                </a:path>
              </a:pathLst>
            </a:custGeom>
            <a:solidFill>
              <a:srgbClr val="0072CE"/>
            </a:solidFill>
            <a:ln w="3170" cap="flat">
              <a:noFill/>
              <a:prstDash val="solid"/>
              <a:miter/>
            </a:ln>
          </p:spPr>
          <p:txBody>
            <a:bodyPr rtlCol="0" anchor="ctr"/>
            <a:lstStyle/>
            <a:p>
              <a:endParaRPr lang="en-EE"/>
            </a:p>
          </p:txBody>
        </p:sp>
      </p:grpSp>
      <p:sp>
        <p:nvSpPr>
          <p:cNvPr id="4" name="Date Placeholder 3">
            <a:extLst>
              <a:ext uri="{FF2B5EF4-FFF2-40B4-BE49-F238E27FC236}">
                <a16:creationId xmlns:a16="http://schemas.microsoft.com/office/drawing/2014/main" id="{6FB0DE88-C14C-5A5A-80FC-0F54815BA2B8}"/>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5A5A3A46-83B5-1643-E608-499EB7CAFC8A}"/>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D062C323-6CF2-E4F0-3338-AEC7654CA38C}"/>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195168711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itelslaid (3 elemen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DB5ED960-F0FA-2617-E909-4B62DEFA85D1}"/>
              </a:ext>
            </a:extLst>
          </p:cNvPr>
          <p:cNvGrpSpPr/>
          <p:nvPr/>
        </p:nvGrpSpPr>
        <p:grpSpPr>
          <a:xfrm>
            <a:off x="9254067" y="0"/>
            <a:ext cx="1958128" cy="2286000"/>
            <a:chOff x="9254067" y="0"/>
            <a:chExt cx="1958128" cy="2286000"/>
          </a:xfrm>
        </p:grpSpPr>
        <p:sp>
          <p:nvSpPr>
            <p:cNvPr id="11" name="Freeform 10">
              <a:extLst>
                <a:ext uri="{FF2B5EF4-FFF2-40B4-BE49-F238E27FC236}">
                  <a16:creationId xmlns:a16="http://schemas.microsoft.com/office/drawing/2014/main" id="{B85EFB52-19F1-DFBB-6AE2-4D44A8DAFDC9}"/>
                </a:ext>
              </a:extLst>
            </p:cNvPr>
            <p:cNvSpPr/>
            <p:nvPr/>
          </p:nvSpPr>
          <p:spPr>
            <a:xfrm>
              <a:off x="9254067" y="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7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647"/>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2B85DE7C-B7AD-6BE8-F174-C00F50686509}"/>
                </a:ext>
              </a:extLst>
            </p:cNvPr>
            <p:cNvSpPr/>
            <p:nvPr/>
          </p:nvSpPr>
          <p:spPr>
            <a:xfrm>
              <a:off x="10233025" y="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435 h 2286000"/>
                <a:gd name="connsiteX4" fmla="*/ 0 w 979169"/>
                <a:gd name="connsiteY4" fmla="*/ 949537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435"/>
                  </a:lnTo>
                  <a:cubicBezTo>
                    <a:pt x="52493" y="745490"/>
                    <a:pt x="0" y="843915"/>
                    <a:pt x="0" y="949537"/>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rgbClr val="0072CE"/>
            </a:solidFill>
            <a:ln w="2114"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DF2C0F18-ED50-CB20-3644-79832FAE12F4}"/>
              </a:ext>
            </a:extLst>
          </p:cNvPr>
          <p:cNvGrpSpPr/>
          <p:nvPr/>
        </p:nvGrpSpPr>
        <p:grpSpPr>
          <a:xfrm>
            <a:off x="10233025" y="2286000"/>
            <a:ext cx="1958128" cy="2286000"/>
            <a:chOff x="10233025" y="2286000"/>
            <a:chExt cx="1958128" cy="2286000"/>
          </a:xfrm>
        </p:grpSpPr>
        <p:sp>
          <p:nvSpPr>
            <p:cNvPr id="17" name="Freeform 16">
              <a:extLst>
                <a:ext uri="{FF2B5EF4-FFF2-40B4-BE49-F238E27FC236}">
                  <a16:creationId xmlns:a16="http://schemas.microsoft.com/office/drawing/2014/main" id="{BD75D78E-D9EF-CBD6-77E7-3CECBF96CA93}"/>
                </a:ext>
              </a:extLst>
            </p:cNvPr>
            <p:cNvSpPr/>
            <p:nvPr/>
          </p:nvSpPr>
          <p:spPr>
            <a:xfrm>
              <a:off x="10233025" y="2286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435 h 2286000"/>
                <a:gd name="connsiteX4" fmla="*/ 979170 w 979169"/>
                <a:gd name="connsiteY4" fmla="*/ 949537 h 2286000"/>
                <a:gd name="connsiteX5" fmla="*/ 979170 w 979169"/>
                <a:gd name="connsiteY5" fmla="*/ 2286000 h 2286000"/>
                <a:gd name="connsiteX6" fmla="*/ 879263 w 979169"/>
                <a:gd name="connsiteY6" fmla="*/ 2098040 h 2286000"/>
                <a:gd name="connsiteX7" fmla="*/ 139912 w 979169"/>
                <a:gd name="connsiteY7" fmla="*/ 1599353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435"/>
                  </a:lnTo>
                  <a:cubicBezTo>
                    <a:pt x="926677" y="745490"/>
                    <a:pt x="979170" y="843915"/>
                    <a:pt x="979170" y="949537"/>
                  </a:cubicBezTo>
                  <a:lnTo>
                    <a:pt x="979170" y="2286000"/>
                  </a:lnTo>
                  <a:cubicBezTo>
                    <a:pt x="979170" y="2210647"/>
                    <a:pt x="941705" y="2140162"/>
                    <a:pt x="879263" y="2098040"/>
                  </a:cubicBezTo>
                  <a:lnTo>
                    <a:pt x="139912" y="1599353"/>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A7FA20D7-3CD8-BF23-FAF0-A78C882226D6}"/>
                </a:ext>
              </a:extLst>
            </p:cNvPr>
            <p:cNvSpPr/>
            <p:nvPr/>
          </p:nvSpPr>
          <p:spPr>
            <a:xfrm>
              <a:off x="11211983" y="2286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7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353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647"/>
                  </a:lnTo>
                  <a:cubicBezTo>
                    <a:pt x="52493" y="745702"/>
                    <a:pt x="0" y="844127"/>
                    <a:pt x="0" y="949748"/>
                  </a:cubicBezTo>
                  <a:lnTo>
                    <a:pt x="0" y="2286000"/>
                  </a:lnTo>
                  <a:cubicBezTo>
                    <a:pt x="0" y="2210647"/>
                    <a:pt x="37465" y="2140162"/>
                    <a:pt x="99907" y="2098040"/>
                  </a:cubicBezTo>
                  <a:lnTo>
                    <a:pt x="839258" y="1599353"/>
                  </a:lnTo>
                  <a:cubicBezTo>
                    <a:pt x="926677" y="1540510"/>
                    <a:pt x="979170" y="1441873"/>
                    <a:pt x="979170" y="1336463"/>
                  </a:cubicBezTo>
                  <a:close/>
                </a:path>
              </a:pathLst>
            </a:custGeom>
            <a:solidFill>
              <a:srgbClr val="0072CE"/>
            </a:solidFill>
            <a:ln w="2114" cap="flat">
              <a:noFill/>
              <a:prstDash val="solid"/>
              <a:miter/>
            </a:ln>
          </p:spPr>
          <p:txBody>
            <a:bodyPr rtlCol="0" anchor="ctr"/>
            <a:lstStyle/>
            <a:p>
              <a:endParaRPr lang="en-EE"/>
            </a:p>
          </p:txBody>
        </p:sp>
      </p:grpSp>
      <p:grpSp>
        <p:nvGrpSpPr>
          <p:cNvPr id="19" name="Graphic 4">
            <a:extLst>
              <a:ext uri="{FF2B5EF4-FFF2-40B4-BE49-F238E27FC236}">
                <a16:creationId xmlns:a16="http://schemas.microsoft.com/office/drawing/2014/main" id="{B1D8A455-9515-D547-FB79-65B208CE4F16}"/>
              </a:ext>
            </a:extLst>
          </p:cNvPr>
          <p:cNvGrpSpPr/>
          <p:nvPr/>
        </p:nvGrpSpPr>
        <p:grpSpPr>
          <a:xfrm>
            <a:off x="9254067" y="4572000"/>
            <a:ext cx="1958128" cy="2286000"/>
            <a:chOff x="9254067" y="4572000"/>
            <a:chExt cx="1958128" cy="2286000"/>
          </a:xfrm>
        </p:grpSpPr>
        <p:sp>
          <p:nvSpPr>
            <p:cNvPr id="20" name="Freeform 19">
              <a:extLst>
                <a:ext uri="{FF2B5EF4-FFF2-40B4-BE49-F238E27FC236}">
                  <a16:creationId xmlns:a16="http://schemas.microsoft.com/office/drawing/2014/main" id="{7054A07D-173F-56B9-187F-F1E24CBCC775}"/>
                </a:ext>
              </a:extLst>
            </p:cNvPr>
            <p:cNvSpPr/>
            <p:nvPr/>
          </p:nvSpPr>
          <p:spPr>
            <a:xfrm>
              <a:off x="9254067" y="4572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6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4"/>
                    <a:pt x="37465" y="145838"/>
                    <a:pt x="99907" y="187960"/>
                  </a:cubicBezTo>
                  <a:lnTo>
                    <a:pt x="839258" y="686646"/>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21" name="Freeform 20">
              <a:extLst>
                <a:ext uri="{FF2B5EF4-FFF2-40B4-BE49-F238E27FC236}">
                  <a16:creationId xmlns:a16="http://schemas.microsoft.com/office/drawing/2014/main" id="{F97BBB3A-E836-4F58-1BCB-0E560EFA4ACA}"/>
                </a:ext>
              </a:extLst>
            </p:cNvPr>
            <p:cNvSpPr/>
            <p:nvPr/>
          </p:nvSpPr>
          <p:spPr>
            <a:xfrm>
              <a:off x="10233025" y="4572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6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4"/>
                    <a:pt x="941705" y="145838"/>
                    <a:pt x="879263" y="187960"/>
                  </a:cubicBezTo>
                  <a:lnTo>
                    <a:pt x="139912" y="686646"/>
                  </a:lnTo>
                  <a:cubicBezTo>
                    <a:pt x="52493" y="745702"/>
                    <a:pt x="0" y="844127"/>
                    <a:pt x="0" y="949748"/>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rgbClr val="0072CE"/>
            </a:solidFill>
            <a:ln w="2114" cap="flat">
              <a:noFill/>
              <a:prstDash val="solid"/>
              <a:miter/>
            </a:ln>
          </p:spPr>
          <p:txBody>
            <a:bodyPr rtlCol="0" anchor="ctr"/>
            <a:lstStyle/>
            <a:p>
              <a:endParaRPr lang="en-EE"/>
            </a:p>
          </p:txBody>
        </p:sp>
      </p:grpSp>
      <p:sp>
        <p:nvSpPr>
          <p:cNvPr id="4" name="Date Placeholder 3">
            <a:extLst>
              <a:ext uri="{FF2B5EF4-FFF2-40B4-BE49-F238E27FC236}">
                <a16:creationId xmlns:a16="http://schemas.microsoft.com/office/drawing/2014/main" id="{C3478E42-4EFF-A512-ED93-35937F7D9431}"/>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1A3432A0-E5D7-68BB-B309-90439748AA58}"/>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0">
                <a:solidFill>
                  <a:srgbClr val="002E87"/>
                </a:solidFill>
                <a:latin typeface="Roboto"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DFC43348-E648-D29E-235E-3ABC98C0D17A}"/>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143643357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 Tiitelslaid (muster 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0"/>
            <a:ext cx="12191998"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6403103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 Tiitelslaid (muster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1" y="0"/>
            <a:ext cx="12191996"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3528260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iitelslaid (suur foto)">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82679"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82679"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10">
            <a:extLst>
              <a:ext uri="{FF2B5EF4-FFF2-40B4-BE49-F238E27FC236}">
                <a16:creationId xmlns:a16="http://schemas.microsoft.com/office/drawing/2014/main" id="{480453C9-87B1-FD5E-C030-9B8D1C0C9A23}"/>
              </a:ext>
            </a:extLst>
          </p:cNvPr>
          <p:cNvSpPr>
            <a:spLocks noGrp="1"/>
          </p:cNvSpPr>
          <p:nvPr>
            <p:ph type="pic" sz="quarter" idx="10" hasCustomPrompt="1"/>
          </p:nvPr>
        </p:nvSpPr>
        <p:spPr>
          <a:xfrm>
            <a:off x="6096000" y="0"/>
            <a:ext cx="6096000" cy="6858000"/>
          </a:xfrm>
          <a:custGeom>
            <a:avLst/>
            <a:gdLst>
              <a:gd name="connsiteX0" fmla="*/ 0 w 6096000"/>
              <a:gd name="connsiteY0" fmla="*/ 0 h 6858000"/>
              <a:gd name="connsiteX1" fmla="*/ 4359828 w 6096000"/>
              <a:gd name="connsiteY1" fmla="*/ 0 h 6858000"/>
              <a:gd name="connsiteX2" fmla="*/ 5225498 w 6096000"/>
              <a:gd name="connsiteY2" fmla="*/ 584519 h 6858000"/>
              <a:gd name="connsiteX3" fmla="*/ 6092831 w 6096000"/>
              <a:gd name="connsiteY3" fmla="*/ 2101584 h 6858000"/>
              <a:gd name="connsiteX4" fmla="*/ 6096000 w 6096000"/>
              <a:gd name="connsiteY4" fmla="*/ 2203969 h 6858000"/>
              <a:gd name="connsiteX5" fmla="*/ 6096000 w 6096000"/>
              <a:gd name="connsiteY5" fmla="*/ 6858000 h 6858000"/>
              <a:gd name="connsiteX6" fmla="*/ 1735218 w 6096000"/>
              <a:gd name="connsiteY6" fmla="*/ 6858000 h 6858000"/>
              <a:gd name="connsiteX7" fmla="*/ 871136 w 6096000"/>
              <a:gd name="connsiteY7" fmla="*/ 6274800 h 6858000"/>
              <a:gd name="connsiteX8" fmla="*/ 0 w 6096000"/>
              <a:gd name="connsiteY8" fmla="*/ 4634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4359828" y="0"/>
                </a:lnTo>
                <a:lnTo>
                  <a:pt x="5225498" y="584519"/>
                </a:lnTo>
                <a:cubicBezTo>
                  <a:pt x="5735776" y="929607"/>
                  <a:pt x="6054930" y="1490375"/>
                  <a:pt x="6092831" y="2101584"/>
                </a:cubicBezTo>
                <a:lnTo>
                  <a:pt x="6096000" y="2203969"/>
                </a:lnTo>
                <a:lnTo>
                  <a:pt x="6096000" y="6858000"/>
                </a:lnTo>
                <a:lnTo>
                  <a:pt x="1735218" y="6858000"/>
                </a:lnTo>
                <a:lnTo>
                  <a:pt x="871136" y="6274800"/>
                </a:lnTo>
                <a:cubicBezTo>
                  <a:pt x="326842" y="5906707"/>
                  <a:pt x="0" y="5291898"/>
                  <a:pt x="0" y="4634870"/>
                </a:cubicBezTo>
                <a:close/>
              </a:path>
            </a:pathLst>
          </a:custGeom>
        </p:spPr>
        <p:txBody>
          <a:bodyPr wrap="square" anchor="ctr">
            <a:noAutofit/>
          </a:bodyPr>
          <a:lstStyle>
            <a:lvl1pPr marL="0" indent="0" algn="ctr">
              <a:buNone/>
              <a:defRPr/>
            </a:lvl1pPr>
          </a:lstStyle>
          <a:p>
            <a:r>
              <a:rPr lang="en-EE"/>
              <a:t>Siia sisesta pilt</a:t>
            </a:r>
          </a:p>
        </p:txBody>
      </p:sp>
    </p:spTree>
    <p:extLst>
      <p:ext uri="{BB962C8B-B14F-4D97-AF65-F5344CB8AC3E}">
        <p14:creationId xmlns:p14="http://schemas.microsoft.com/office/powerpoint/2010/main" val="194682387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ühi 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Tree>
    <p:extLst>
      <p:ext uri="{BB962C8B-B14F-4D97-AF65-F5344CB8AC3E}">
        <p14:creationId xmlns:p14="http://schemas.microsoft.com/office/powerpoint/2010/main" val="2578237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olmene jaot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69A3DC-82A2-185E-5AB8-BD65E7BBB0E1}"/>
              </a:ext>
            </a:extLst>
          </p:cNvPr>
          <p:cNvSpPr/>
          <p:nvPr userDrawn="1"/>
        </p:nvSpPr>
        <p:spPr>
          <a:xfrm>
            <a:off x="4064000" y="0"/>
            <a:ext cx="4064000" cy="6858000"/>
          </a:xfrm>
          <a:prstGeom prst="rect">
            <a:avLst/>
          </a:prstGeom>
          <a:solidFill>
            <a:srgbClr val="00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7" name="Rectangle 6">
            <a:extLst>
              <a:ext uri="{FF2B5EF4-FFF2-40B4-BE49-F238E27FC236}">
                <a16:creationId xmlns:a16="http://schemas.microsoft.com/office/drawing/2014/main" id="{AFAB41A4-D4E5-00BC-7747-37521F2AF173}"/>
              </a:ext>
            </a:extLst>
          </p:cNvPr>
          <p:cNvSpPr/>
          <p:nvPr userDrawn="1"/>
        </p:nvSpPr>
        <p:spPr>
          <a:xfrm>
            <a:off x="8128000" y="0"/>
            <a:ext cx="4064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Rectangle 4">
            <a:extLst>
              <a:ext uri="{FF2B5EF4-FFF2-40B4-BE49-F238E27FC236}">
                <a16:creationId xmlns:a16="http://schemas.microsoft.com/office/drawing/2014/main" id="{13C6F0AE-B319-6A13-0FA7-53062F484F30}"/>
              </a:ext>
            </a:extLst>
          </p:cNvPr>
          <p:cNvSpPr/>
          <p:nvPr userDrawn="1"/>
        </p:nvSpPr>
        <p:spPr>
          <a:xfrm>
            <a:off x="0" y="0"/>
            <a:ext cx="406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3" name="Text Placeholder 12">
            <a:extLst>
              <a:ext uri="{FF2B5EF4-FFF2-40B4-BE49-F238E27FC236}">
                <a16:creationId xmlns:a16="http://schemas.microsoft.com/office/drawing/2014/main" id="{3B608D9A-C5CA-6622-C837-F89ED11B048C}"/>
              </a:ext>
            </a:extLst>
          </p:cNvPr>
          <p:cNvSpPr>
            <a:spLocks noGrp="1"/>
          </p:cNvSpPr>
          <p:nvPr>
            <p:ph type="body" sz="quarter" idx="13"/>
          </p:nvPr>
        </p:nvSpPr>
        <p:spPr>
          <a:xfrm>
            <a:off x="617537" y="2860430"/>
            <a:ext cx="2828925" cy="31178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4" name="Text Placeholder 12">
            <a:extLst>
              <a:ext uri="{FF2B5EF4-FFF2-40B4-BE49-F238E27FC236}">
                <a16:creationId xmlns:a16="http://schemas.microsoft.com/office/drawing/2014/main" id="{70EEDFAC-EE99-4787-4EBE-359B1F603E5D}"/>
              </a:ext>
            </a:extLst>
          </p:cNvPr>
          <p:cNvSpPr>
            <a:spLocks noGrp="1"/>
          </p:cNvSpPr>
          <p:nvPr>
            <p:ph type="body" sz="quarter" idx="14"/>
          </p:nvPr>
        </p:nvSpPr>
        <p:spPr>
          <a:xfrm>
            <a:off x="4681537" y="2860430"/>
            <a:ext cx="2828925" cy="3117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6" name="Text Placeholder 12">
            <a:extLst>
              <a:ext uri="{FF2B5EF4-FFF2-40B4-BE49-F238E27FC236}">
                <a16:creationId xmlns:a16="http://schemas.microsoft.com/office/drawing/2014/main" id="{E78B8870-B79E-F725-2818-0602FE99B1F2}"/>
              </a:ext>
            </a:extLst>
          </p:cNvPr>
          <p:cNvSpPr>
            <a:spLocks noGrp="1"/>
          </p:cNvSpPr>
          <p:nvPr>
            <p:ph type="body" sz="quarter" idx="15"/>
          </p:nvPr>
        </p:nvSpPr>
        <p:spPr>
          <a:xfrm>
            <a:off x="8745537" y="2860430"/>
            <a:ext cx="2828925" cy="3117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Tree>
    <p:extLst>
      <p:ext uri="{BB962C8B-B14F-4D97-AF65-F5344CB8AC3E}">
        <p14:creationId xmlns:p14="http://schemas.microsoft.com/office/powerpoint/2010/main" val="1871817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sitaadislaid">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564114" y="2200989"/>
            <a:ext cx="11077023" cy="2456022"/>
          </a:xfrm>
          <a:prstGeom prst="rect">
            <a:avLst/>
          </a:prstGeom>
        </p:spPr>
        <p:txBody>
          <a:bodyPr vert="horz" lIns="0" tIns="0" rIns="0" bIns="0" rtlCol="0" anchor="ctr">
            <a:normAutofit/>
          </a:bodyPr>
          <a:lstStyle>
            <a:lvl1pPr algn="ctr">
              <a:defRPr/>
            </a:lvl1pPr>
          </a:lstStyle>
          <a:p>
            <a:r>
              <a:rPr lang="en-US"/>
              <a:t>Click to edit Master title style</a:t>
            </a:r>
          </a:p>
        </p:txBody>
      </p:sp>
      <p:grpSp>
        <p:nvGrpSpPr>
          <p:cNvPr id="11" name="Group 10">
            <a:extLst>
              <a:ext uri="{FF2B5EF4-FFF2-40B4-BE49-F238E27FC236}">
                <a16:creationId xmlns:a16="http://schemas.microsoft.com/office/drawing/2014/main" id="{066025EA-2E2D-F79A-2574-AF80216D9AEE}"/>
              </a:ext>
            </a:extLst>
          </p:cNvPr>
          <p:cNvGrpSpPr/>
          <p:nvPr userDrawn="1"/>
        </p:nvGrpSpPr>
        <p:grpSpPr>
          <a:xfrm>
            <a:off x="5706110" y="1096593"/>
            <a:ext cx="779864" cy="911431"/>
            <a:chOff x="5706110" y="1117600"/>
            <a:chExt cx="779864" cy="911431"/>
          </a:xfrm>
        </p:grpSpPr>
        <p:sp>
          <p:nvSpPr>
            <p:cNvPr id="9" name="Freeform 8">
              <a:extLst>
                <a:ext uri="{FF2B5EF4-FFF2-40B4-BE49-F238E27FC236}">
                  <a16:creationId xmlns:a16="http://schemas.microsoft.com/office/drawing/2014/main" id="{69D6A42C-C9E2-84DB-DF66-D223FE1B7F90}"/>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0" name="Freeform 9">
              <a:extLst>
                <a:ext uri="{FF2B5EF4-FFF2-40B4-BE49-F238E27FC236}">
                  <a16:creationId xmlns:a16="http://schemas.microsoft.com/office/drawing/2014/main" id="{189F36CC-BCB4-A7E2-0394-BEC5058D16BB}"/>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tx1"/>
            </a:solidFill>
            <a:ln w="834" cap="flat">
              <a:noFill/>
              <a:prstDash val="solid"/>
              <a:miter/>
            </a:ln>
          </p:spPr>
          <p:txBody>
            <a:bodyPr rtlCol="0" anchor="ctr"/>
            <a:lstStyle/>
            <a:p>
              <a:endParaRPr lang="en-EE"/>
            </a:p>
          </p:txBody>
        </p:sp>
      </p:grpSp>
      <p:grpSp>
        <p:nvGrpSpPr>
          <p:cNvPr id="12" name="Group 11">
            <a:extLst>
              <a:ext uri="{FF2B5EF4-FFF2-40B4-BE49-F238E27FC236}">
                <a16:creationId xmlns:a16="http://schemas.microsoft.com/office/drawing/2014/main" id="{FF526125-AC47-A7FB-B321-217FB6F805F3}"/>
              </a:ext>
            </a:extLst>
          </p:cNvPr>
          <p:cNvGrpSpPr/>
          <p:nvPr userDrawn="1"/>
        </p:nvGrpSpPr>
        <p:grpSpPr>
          <a:xfrm rot="10800000">
            <a:off x="5706110" y="4849976"/>
            <a:ext cx="779864" cy="911431"/>
            <a:chOff x="5706110" y="1117600"/>
            <a:chExt cx="779864" cy="911431"/>
          </a:xfrm>
        </p:grpSpPr>
        <p:sp>
          <p:nvSpPr>
            <p:cNvPr id="13" name="Freeform 12">
              <a:extLst>
                <a:ext uri="{FF2B5EF4-FFF2-40B4-BE49-F238E27FC236}">
                  <a16:creationId xmlns:a16="http://schemas.microsoft.com/office/drawing/2014/main" id="{F4BF3BC2-3426-8667-51FB-2D30257ABF99}"/>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F84502C5-54C9-39A2-3589-270C7B0DF3D6}"/>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rgbClr val="002E87"/>
            </a:solidFill>
            <a:ln w="834" cap="flat">
              <a:noFill/>
              <a:prstDash val="solid"/>
              <a:miter/>
            </a:ln>
          </p:spPr>
          <p:txBody>
            <a:bodyPr rtlCol="0" anchor="ctr"/>
            <a:lstStyle/>
            <a:p>
              <a:endParaRPr lang="en-EE"/>
            </a:p>
          </p:txBody>
        </p:sp>
      </p:grpSp>
      <p:sp>
        <p:nvSpPr>
          <p:cNvPr id="6" name="Date Placeholder 3">
            <a:extLst>
              <a:ext uri="{FF2B5EF4-FFF2-40B4-BE49-F238E27FC236}">
                <a16:creationId xmlns:a16="http://schemas.microsoft.com/office/drawing/2014/main" id="{94865104-6E87-D361-2561-BA8B60D7D087}"/>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7" name="Footer Placeholder 4">
            <a:extLst>
              <a:ext uri="{FF2B5EF4-FFF2-40B4-BE49-F238E27FC236}">
                <a16:creationId xmlns:a16="http://schemas.microsoft.com/office/drawing/2014/main" id="{DFE13F54-DB69-71E0-100C-6C98E98D1D70}"/>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0">
                <a:solidFill>
                  <a:srgbClr val="002E87"/>
                </a:solidFill>
                <a:latin typeface="Roboto" panose="02000000000000000000" pitchFamily="2" charset="0"/>
                <a:ea typeface="Roboto" panose="02000000000000000000" pitchFamily="2" charset="0"/>
              </a:defRPr>
            </a:lvl1pPr>
          </a:lstStyle>
          <a:p>
            <a:endParaRPr lang="en-US"/>
          </a:p>
        </p:txBody>
      </p:sp>
      <p:sp>
        <p:nvSpPr>
          <p:cNvPr id="8" name="Slide Number Placeholder 5">
            <a:extLst>
              <a:ext uri="{FF2B5EF4-FFF2-40B4-BE49-F238E27FC236}">
                <a16:creationId xmlns:a16="http://schemas.microsoft.com/office/drawing/2014/main" id="{B22229AE-3E23-C73D-A0DC-540915AD2B4F}"/>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1543615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ukor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6096000" y="549275"/>
            <a:ext cx="5545137" cy="5759450"/>
          </a:xfrm>
          <a:prstGeom prst="rect">
            <a:avLst/>
          </a:prstGeom>
        </p:spPr>
        <p:txBody>
          <a:bodyPr vert="horz" lIns="0" tIns="0" rIns="0" bIns="0" rtlCol="0" anchor="ctr">
            <a:normAutofit/>
          </a:bodyPr>
          <a:lstStyle>
            <a:lvl1pPr algn="l">
              <a:defRPr/>
            </a:lvl1pPr>
          </a:lstStyle>
          <a:p>
            <a:r>
              <a:rPr lang="en-US"/>
              <a:t>Click to edit Master title style</a:t>
            </a:r>
          </a:p>
        </p:txBody>
      </p:sp>
      <p:grpSp>
        <p:nvGrpSpPr>
          <p:cNvPr id="15" name="Group 14">
            <a:extLst>
              <a:ext uri="{FF2B5EF4-FFF2-40B4-BE49-F238E27FC236}">
                <a16:creationId xmlns:a16="http://schemas.microsoft.com/office/drawing/2014/main" id="{8DDCA867-E778-5E21-BB87-9F8E03AB3433}"/>
              </a:ext>
            </a:extLst>
          </p:cNvPr>
          <p:cNvGrpSpPr/>
          <p:nvPr userDrawn="1"/>
        </p:nvGrpSpPr>
        <p:grpSpPr>
          <a:xfrm rot="16200000">
            <a:off x="1856547" y="1714121"/>
            <a:ext cx="2934665" cy="3429758"/>
            <a:chOff x="5706110" y="1117600"/>
            <a:chExt cx="779864" cy="911431"/>
          </a:xfrm>
        </p:grpSpPr>
        <p:sp>
          <p:nvSpPr>
            <p:cNvPr id="16" name="Freeform 15">
              <a:extLst>
                <a:ext uri="{FF2B5EF4-FFF2-40B4-BE49-F238E27FC236}">
                  <a16:creationId xmlns:a16="http://schemas.microsoft.com/office/drawing/2014/main" id="{46CC1A42-22E2-F40A-0C51-8BA1E688FB83}"/>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7" name="Freeform 16">
              <a:extLst>
                <a:ext uri="{FF2B5EF4-FFF2-40B4-BE49-F238E27FC236}">
                  <a16:creationId xmlns:a16="http://schemas.microsoft.com/office/drawing/2014/main" id="{A6DE87F2-9AD8-BBFA-14FC-D414709955D2}"/>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rgbClr val="002E87"/>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140865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itelslaid (1 element)">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grpSp>
        <p:nvGrpSpPr>
          <p:cNvPr id="15" name="Group 14">
            <a:extLst>
              <a:ext uri="{FF2B5EF4-FFF2-40B4-BE49-F238E27FC236}">
                <a16:creationId xmlns:a16="http://schemas.microsoft.com/office/drawing/2014/main" id="{D4ABEA0F-26E8-91F5-A1E7-23949294B1E1}"/>
              </a:ext>
            </a:extLst>
          </p:cNvPr>
          <p:cNvGrpSpPr/>
          <p:nvPr userDrawn="1"/>
        </p:nvGrpSpPr>
        <p:grpSpPr>
          <a:xfrm>
            <a:off x="9258300" y="0"/>
            <a:ext cx="5868034" cy="6858000"/>
            <a:chOff x="9258300" y="0"/>
            <a:chExt cx="5868034" cy="6858000"/>
          </a:xfrm>
        </p:grpSpPr>
        <p:sp>
          <p:nvSpPr>
            <p:cNvPr id="13" name="Freeform 12">
              <a:extLst>
                <a:ext uri="{FF2B5EF4-FFF2-40B4-BE49-F238E27FC236}">
                  <a16:creationId xmlns:a16="http://schemas.microsoft.com/office/drawing/2014/main" id="{C4BFA782-7BDA-1A11-3B3F-65B08BCB4006}"/>
                </a:ext>
              </a:extLst>
            </p:cNvPr>
            <p:cNvSpPr/>
            <p:nvPr/>
          </p:nvSpPr>
          <p:spPr>
            <a:xfrm>
              <a:off x="9258300" y="0"/>
              <a:ext cx="2934334" cy="6858000"/>
            </a:xfrm>
            <a:custGeom>
              <a:avLst/>
              <a:gdLst>
                <a:gd name="connsiteX0" fmla="*/ 0 w 2934334"/>
                <a:gd name="connsiteY0" fmla="*/ 4009390 h 6858000"/>
                <a:gd name="connsiteX1" fmla="*/ 0 w 2934334"/>
                <a:gd name="connsiteY1" fmla="*/ 0 h 6858000"/>
                <a:gd name="connsiteX2" fmla="*/ 299396 w 2934334"/>
                <a:gd name="connsiteY2" fmla="*/ 563880 h 6858000"/>
                <a:gd name="connsiteX3" fmla="*/ 2515053 w 2934334"/>
                <a:gd name="connsiteY3" fmla="*/ 2059940 h 6858000"/>
                <a:gd name="connsiteX4" fmla="*/ 2934334 w 2934334"/>
                <a:gd name="connsiteY4" fmla="*/ 2849245 h 6858000"/>
                <a:gd name="connsiteX5" fmla="*/ 2934334 w 2934334"/>
                <a:gd name="connsiteY5" fmla="*/ 6858000 h 6858000"/>
                <a:gd name="connsiteX6" fmla="*/ 2634938 w 2934334"/>
                <a:gd name="connsiteY6" fmla="*/ 6294120 h 6858000"/>
                <a:gd name="connsiteX7" fmla="*/ 419281 w 2934334"/>
                <a:gd name="connsiteY7" fmla="*/ 4798695 h 6858000"/>
                <a:gd name="connsiteX8" fmla="*/ 0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0" y="4009390"/>
                  </a:moveTo>
                  <a:lnTo>
                    <a:pt x="0" y="0"/>
                  </a:lnTo>
                  <a:cubicBezTo>
                    <a:pt x="0" y="226060"/>
                    <a:pt x="112274" y="437515"/>
                    <a:pt x="299396" y="563880"/>
                  </a:cubicBezTo>
                  <a:lnTo>
                    <a:pt x="2515053" y="2059940"/>
                  </a:lnTo>
                  <a:cubicBezTo>
                    <a:pt x="2777025" y="2237105"/>
                    <a:pt x="2934334" y="2532380"/>
                    <a:pt x="2934334" y="2849245"/>
                  </a:cubicBezTo>
                  <a:lnTo>
                    <a:pt x="2934334" y="6858000"/>
                  </a:lnTo>
                  <a:cubicBezTo>
                    <a:pt x="2934334" y="6631940"/>
                    <a:pt x="2822061" y="6420485"/>
                    <a:pt x="2634938" y="6294120"/>
                  </a:cubicBezTo>
                  <a:lnTo>
                    <a:pt x="419281" y="4798695"/>
                  </a:lnTo>
                  <a:cubicBezTo>
                    <a:pt x="157310" y="4621530"/>
                    <a:pt x="0" y="4325620"/>
                    <a:pt x="0" y="4009390"/>
                  </a:cubicBezTo>
                  <a:close/>
                </a:path>
              </a:pathLst>
            </a:custGeom>
            <a:solidFill>
              <a:srgbClr val="0072CE"/>
            </a:solidFill>
            <a:ln w="6343"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C26A1338-31F5-5F47-5508-0B8E182F5D77}"/>
                </a:ext>
              </a:extLst>
            </p:cNvPr>
            <p:cNvSpPr/>
            <p:nvPr/>
          </p:nvSpPr>
          <p:spPr>
            <a:xfrm>
              <a:off x="12192000" y="0"/>
              <a:ext cx="2934334" cy="6858000"/>
            </a:xfrm>
            <a:custGeom>
              <a:avLst/>
              <a:gdLst>
                <a:gd name="connsiteX0" fmla="*/ 2934334 w 2934334"/>
                <a:gd name="connsiteY0" fmla="*/ 4009390 h 6858000"/>
                <a:gd name="connsiteX1" fmla="*/ 2934334 w 2934334"/>
                <a:gd name="connsiteY1" fmla="*/ 0 h 6858000"/>
                <a:gd name="connsiteX2" fmla="*/ 2634939 w 2934334"/>
                <a:gd name="connsiteY2" fmla="*/ 563880 h 6858000"/>
                <a:gd name="connsiteX3" fmla="*/ 419281 w 2934334"/>
                <a:gd name="connsiteY3" fmla="*/ 2059305 h 6858000"/>
                <a:gd name="connsiteX4" fmla="*/ 0 w 2934334"/>
                <a:gd name="connsiteY4" fmla="*/ 2848610 h 6858000"/>
                <a:gd name="connsiteX5" fmla="*/ 0 w 2934334"/>
                <a:gd name="connsiteY5" fmla="*/ 6858000 h 6858000"/>
                <a:gd name="connsiteX6" fmla="*/ 299396 w 2934334"/>
                <a:gd name="connsiteY6" fmla="*/ 6294120 h 6858000"/>
                <a:gd name="connsiteX7" fmla="*/ 2515053 w 2934334"/>
                <a:gd name="connsiteY7" fmla="*/ 4798695 h 6858000"/>
                <a:gd name="connsiteX8" fmla="*/ 2934334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2934334" y="4009390"/>
                  </a:moveTo>
                  <a:lnTo>
                    <a:pt x="2934334" y="0"/>
                  </a:lnTo>
                  <a:cubicBezTo>
                    <a:pt x="2934334" y="226060"/>
                    <a:pt x="2822061" y="437515"/>
                    <a:pt x="2634939" y="563880"/>
                  </a:cubicBezTo>
                  <a:lnTo>
                    <a:pt x="419281" y="2059305"/>
                  </a:lnTo>
                  <a:cubicBezTo>
                    <a:pt x="157310" y="2236470"/>
                    <a:pt x="0" y="2531745"/>
                    <a:pt x="0" y="2848610"/>
                  </a:cubicBezTo>
                  <a:lnTo>
                    <a:pt x="0" y="6858000"/>
                  </a:lnTo>
                  <a:cubicBezTo>
                    <a:pt x="0" y="6631940"/>
                    <a:pt x="112274" y="6420485"/>
                    <a:pt x="299396" y="6294120"/>
                  </a:cubicBezTo>
                  <a:lnTo>
                    <a:pt x="2515053" y="4798695"/>
                  </a:lnTo>
                  <a:cubicBezTo>
                    <a:pt x="2777025" y="4621530"/>
                    <a:pt x="2934334" y="4325620"/>
                    <a:pt x="2934334" y="4009390"/>
                  </a:cubicBezTo>
                  <a:close/>
                </a:path>
              </a:pathLst>
            </a:custGeom>
            <a:solidFill>
              <a:srgbClr val="003087"/>
            </a:solidFill>
            <a:ln w="6343" cap="flat">
              <a:noFill/>
              <a:prstDash val="solid"/>
              <a:miter/>
            </a:ln>
          </p:spPr>
          <p:txBody>
            <a:bodyPr rtlCol="0" anchor="ctr"/>
            <a:lstStyle/>
            <a:p>
              <a:endParaRPr lang="en-EE"/>
            </a:p>
          </p:txBody>
        </p:sp>
      </p:gr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8125308"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8125308"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0320972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Tiitelslaid (väike f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E485A63-8CA9-4B3F-4196-CB29489CCA1F}"/>
              </a:ext>
            </a:extLst>
          </p:cNvPr>
          <p:cNvSpPr>
            <a:spLocks noGrp="1"/>
          </p:cNvSpPr>
          <p:nvPr>
            <p:ph type="pic" sz="quarter" idx="10" hasCustomPrompt="1"/>
          </p:nvPr>
        </p:nvSpPr>
        <p:spPr>
          <a:xfrm>
            <a:off x="9258300" y="1"/>
            <a:ext cx="2933700" cy="6847745"/>
          </a:xfrm>
          <a:custGeom>
            <a:avLst/>
            <a:gdLst>
              <a:gd name="connsiteX0" fmla="*/ 0 w 2933700"/>
              <a:gd name="connsiteY0" fmla="*/ 0 h 6847745"/>
              <a:gd name="connsiteX1" fmla="*/ 299396 w 2933700"/>
              <a:gd name="connsiteY1" fmla="*/ 563880 h 6847745"/>
              <a:gd name="connsiteX2" fmla="*/ 2515053 w 2933700"/>
              <a:gd name="connsiteY2" fmla="*/ 2059940 h 6847745"/>
              <a:gd name="connsiteX3" fmla="*/ 2927063 w 2933700"/>
              <a:gd name="connsiteY3" fmla="*/ 2731621 h 6847745"/>
              <a:gd name="connsiteX4" fmla="*/ 2933700 w 2933700"/>
              <a:gd name="connsiteY4" fmla="*/ 2838989 h 6847745"/>
              <a:gd name="connsiteX5" fmla="*/ 2933700 w 2933700"/>
              <a:gd name="connsiteY5" fmla="*/ 6847745 h 6847745"/>
              <a:gd name="connsiteX6" fmla="*/ 2929144 w 2933700"/>
              <a:gd name="connsiteY6" fmla="*/ 6774050 h 6847745"/>
              <a:gd name="connsiteX7" fmla="*/ 2634938 w 2933700"/>
              <a:gd name="connsiteY7" fmla="*/ 6294120 h 6847745"/>
              <a:gd name="connsiteX8" fmla="*/ 419281 w 2933700"/>
              <a:gd name="connsiteY8" fmla="*/ 4798695 h 6847745"/>
              <a:gd name="connsiteX9" fmla="*/ 0 w 2933700"/>
              <a:gd name="connsiteY9" fmla="*/ 4009390 h 684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700" h="6847745">
                <a:moveTo>
                  <a:pt x="0" y="0"/>
                </a:moveTo>
                <a:cubicBezTo>
                  <a:pt x="0" y="226060"/>
                  <a:pt x="112274" y="437515"/>
                  <a:pt x="299396" y="563880"/>
                </a:cubicBezTo>
                <a:lnTo>
                  <a:pt x="2515053" y="2059940"/>
                </a:lnTo>
                <a:cubicBezTo>
                  <a:pt x="2744279" y="2214960"/>
                  <a:pt x="2893371" y="2460407"/>
                  <a:pt x="2927063" y="2731621"/>
                </a:cubicBezTo>
                <a:lnTo>
                  <a:pt x="2933700" y="2838989"/>
                </a:lnTo>
                <a:lnTo>
                  <a:pt x="2933700" y="6847745"/>
                </a:lnTo>
                <a:lnTo>
                  <a:pt x="2929144" y="6774050"/>
                </a:lnTo>
                <a:cubicBezTo>
                  <a:pt x="2905096" y="6580406"/>
                  <a:pt x="2798671" y="6404690"/>
                  <a:pt x="2634938" y="6294120"/>
                </a:cubicBezTo>
                <a:lnTo>
                  <a:pt x="419281" y="4798695"/>
                </a:lnTo>
                <a:cubicBezTo>
                  <a:pt x="157310" y="4621530"/>
                  <a:pt x="0" y="4325620"/>
                  <a:pt x="0" y="4009390"/>
                </a:cubicBezTo>
                <a:close/>
              </a:path>
            </a:pathLst>
          </a:custGeom>
        </p:spPr>
        <p:txBody>
          <a:bodyPr wrap="square" anchor="ctr">
            <a:noAutofit/>
          </a:bodyPr>
          <a:lstStyle>
            <a:lvl1pPr marL="0" indent="0" algn="ctr">
              <a:buNone/>
              <a:defRPr/>
            </a:lvl1pPr>
          </a:lstStyle>
          <a:p>
            <a:r>
              <a:rPr lang="en-EE"/>
              <a:t>Sisesta pilt siia!</a:t>
            </a:r>
          </a:p>
        </p:txBody>
      </p:sp>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8125308"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8125308"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7914529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Tiitelslaid (suur foto)">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82679"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82679"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10">
            <a:extLst>
              <a:ext uri="{FF2B5EF4-FFF2-40B4-BE49-F238E27FC236}">
                <a16:creationId xmlns:a16="http://schemas.microsoft.com/office/drawing/2014/main" id="{480453C9-87B1-FD5E-C030-9B8D1C0C9A23}"/>
              </a:ext>
            </a:extLst>
          </p:cNvPr>
          <p:cNvSpPr>
            <a:spLocks noGrp="1"/>
          </p:cNvSpPr>
          <p:nvPr>
            <p:ph type="pic" sz="quarter" idx="10" hasCustomPrompt="1"/>
          </p:nvPr>
        </p:nvSpPr>
        <p:spPr>
          <a:xfrm>
            <a:off x="6096000" y="0"/>
            <a:ext cx="6096000" cy="6858000"/>
          </a:xfrm>
          <a:custGeom>
            <a:avLst/>
            <a:gdLst>
              <a:gd name="connsiteX0" fmla="*/ 0 w 6096000"/>
              <a:gd name="connsiteY0" fmla="*/ 0 h 6858000"/>
              <a:gd name="connsiteX1" fmla="*/ 4359828 w 6096000"/>
              <a:gd name="connsiteY1" fmla="*/ 0 h 6858000"/>
              <a:gd name="connsiteX2" fmla="*/ 5225498 w 6096000"/>
              <a:gd name="connsiteY2" fmla="*/ 584519 h 6858000"/>
              <a:gd name="connsiteX3" fmla="*/ 6092831 w 6096000"/>
              <a:gd name="connsiteY3" fmla="*/ 2101584 h 6858000"/>
              <a:gd name="connsiteX4" fmla="*/ 6096000 w 6096000"/>
              <a:gd name="connsiteY4" fmla="*/ 2203969 h 6858000"/>
              <a:gd name="connsiteX5" fmla="*/ 6096000 w 6096000"/>
              <a:gd name="connsiteY5" fmla="*/ 6858000 h 6858000"/>
              <a:gd name="connsiteX6" fmla="*/ 1735218 w 6096000"/>
              <a:gd name="connsiteY6" fmla="*/ 6858000 h 6858000"/>
              <a:gd name="connsiteX7" fmla="*/ 871136 w 6096000"/>
              <a:gd name="connsiteY7" fmla="*/ 6274800 h 6858000"/>
              <a:gd name="connsiteX8" fmla="*/ 0 w 6096000"/>
              <a:gd name="connsiteY8" fmla="*/ 4634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4359828" y="0"/>
                </a:lnTo>
                <a:lnTo>
                  <a:pt x="5225498" y="584519"/>
                </a:lnTo>
                <a:cubicBezTo>
                  <a:pt x="5735776" y="929607"/>
                  <a:pt x="6054930" y="1490375"/>
                  <a:pt x="6092831" y="2101584"/>
                </a:cubicBezTo>
                <a:lnTo>
                  <a:pt x="6096000" y="2203969"/>
                </a:lnTo>
                <a:lnTo>
                  <a:pt x="6096000" y="6858000"/>
                </a:lnTo>
                <a:lnTo>
                  <a:pt x="1735218" y="6858000"/>
                </a:lnTo>
                <a:lnTo>
                  <a:pt x="871136" y="6274800"/>
                </a:lnTo>
                <a:cubicBezTo>
                  <a:pt x="326842" y="5906707"/>
                  <a:pt x="0" y="5291898"/>
                  <a:pt x="0" y="4634870"/>
                </a:cubicBezTo>
                <a:close/>
              </a:path>
            </a:pathLst>
          </a:custGeom>
        </p:spPr>
        <p:txBody>
          <a:bodyPr wrap="square" anchor="ctr">
            <a:noAutofit/>
          </a:bodyPr>
          <a:lstStyle>
            <a:lvl1pPr marL="0" indent="0" algn="ctr">
              <a:buNone/>
              <a:defRPr/>
            </a:lvl1pPr>
          </a:lstStyle>
          <a:p>
            <a:r>
              <a:rPr lang="en-EE"/>
              <a:t>Siia sisesta pilt</a:t>
            </a:r>
          </a:p>
        </p:txBody>
      </p:sp>
    </p:spTree>
    <p:extLst>
      <p:ext uri="{BB962C8B-B14F-4D97-AF65-F5344CB8AC3E}">
        <p14:creationId xmlns:p14="http://schemas.microsoft.com/office/powerpoint/2010/main" val="258326963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itelslaid (2 elementi)">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E57F4069-72B5-6BEC-AA4E-2680C87BB3D5}"/>
              </a:ext>
            </a:extLst>
          </p:cNvPr>
          <p:cNvGrpSpPr/>
          <p:nvPr/>
        </p:nvGrpSpPr>
        <p:grpSpPr>
          <a:xfrm>
            <a:off x="9274175" y="0"/>
            <a:ext cx="2937192" cy="3429000"/>
            <a:chOff x="9274175" y="0"/>
            <a:chExt cx="2937192" cy="3429000"/>
          </a:xfrm>
        </p:grpSpPr>
        <p:sp>
          <p:nvSpPr>
            <p:cNvPr id="11" name="Freeform 10">
              <a:extLst>
                <a:ext uri="{FF2B5EF4-FFF2-40B4-BE49-F238E27FC236}">
                  <a16:creationId xmlns:a16="http://schemas.microsoft.com/office/drawing/2014/main" id="{D16896F3-F5F3-9209-48B3-D6480AE08CA2}"/>
                </a:ext>
              </a:extLst>
            </p:cNvPr>
            <p:cNvSpPr/>
            <p:nvPr/>
          </p:nvSpPr>
          <p:spPr>
            <a:xfrm>
              <a:off x="9274175" y="0"/>
              <a:ext cx="1468755" cy="3429000"/>
            </a:xfrm>
            <a:custGeom>
              <a:avLst/>
              <a:gdLst>
                <a:gd name="connsiteX0" fmla="*/ 0 w 1468755"/>
                <a:gd name="connsiteY0" fmla="*/ 2004695 h 3429000"/>
                <a:gd name="connsiteX1" fmla="*/ 0 w 1468755"/>
                <a:gd name="connsiteY1" fmla="*/ 0 h 3429000"/>
                <a:gd name="connsiteX2" fmla="*/ 149860 w 1468755"/>
                <a:gd name="connsiteY2" fmla="*/ 281940 h 3429000"/>
                <a:gd name="connsiteX3" fmla="*/ 1258888 w 1468755"/>
                <a:gd name="connsiteY3" fmla="*/ 1029970 h 3429000"/>
                <a:gd name="connsiteX4" fmla="*/ 1468755 w 1468755"/>
                <a:gd name="connsiteY4" fmla="*/ 1424623 h 3429000"/>
                <a:gd name="connsiteX5" fmla="*/ 1468755 w 1468755"/>
                <a:gd name="connsiteY5" fmla="*/ 3429000 h 3429000"/>
                <a:gd name="connsiteX6" fmla="*/ 1318895 w 1468755"/>
                <a:gd name="connsiteY6" fmla="*/ 3147060 h 3429000"/>
                <a:gd name="connsiteX7" fmla="*/ 209868 w 1468755"/>
                <a:gd name="connsiteY7" fmla="*/ 2399348 h 3429000"/>
                <a:gd name="connsiteX8" fmla="*/ 0 w 1468755"/>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5" h="3429000">
                  <a:moveTo>
                    <a:pt x="0" y="2004695"/>
                  </a:moveTo>
                  <a:lnTo>
                    <a:pt x="0" y="0"/>
                  </a:lnTo>
                  <a:cubicBezTo>
                    <a:pt x="0" y="113030"/>
                    <a:pt x="56198" y="218758"/>
                    <a:pt x="149860" y="281940"/>
                  </a:cubicBezTo>
                  <a:lnTo>
                    <a:pt x="1258888" y="1029970"/>
                  </a:lnTo>
                  <a:cubicBezTo>
                    <a:pt x="1390015" y="1118553"/>
                    <a:pt x="1468755" y="1266190"/>
                    <a:pt x="1468755" y="1424623"/>
                  </a:cubicBezTo>
                  <a:lnTo>
                    <a:pt x="1468755" y="3429000"/>
                  </a:lnTo>
                  <a:cubicBezTo>
                    <a:pt x="1468755" y="3315970"/>
                    <a:pt x="1412558" y="3210243"/>
                    <a:pt x="1318895" y="3147060"/>
                  </a:cubicBezTo>
                  <a:lnTo>
                    <a:pt x="209868" y="2399348"/>
                  </a:lnTo>
                  <a:cubicBezTo>
                    <a:pt x="78740" y="2310765"/>
                    <a:pt x="0" y="2162810"/>
                    <a:pt x="0" y="2004695"/>
                  </a:cubicBezTo>
                  <a:close/>
                </a:path>
              </a:pathLst>
            </a:custGeom>
            <a:solidFill>
              <a:srgbClr val="0072CE"/>
            </a:solidFill>
            <a:ln w="3170"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FEAEFD0F-EA04-CFF7-56F5-85A77E28050F}"/>
                </a:ext>
              </a:extLst>
            </p:cNvPr>
            <p:cNvSpPr/>
            <p:nvPr/>
          </p:nvSpPr>
          <p:spPr>
            <a:xfrm>
              <a:off x="10742612" y="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652 h 3429000"/>
                <a:gd name="connsiteX4" fmla="*/ 0 w 1468754"/>
                <a:gd name="connsiteY4" fmla="*/ 1424305 h 3429000"/>
                <a:gd name="connsiteX5" fmla="*/ 0 w 1468754"/>
                <a:gd name="connsiteY5" fmla="*/ 3429000 h 3429000"/>
                <a:gd name="connsiteX6" fmla="*/ 149860 w 1468754"/>
                <a:gd name="connsiteY6" fmla="*/ 3147060 h 3429000"/>
                <a:gd name="connsiteX7" fmla="*/ 1258888 w 1468754"/>
                <a:gd name="connsiteY7" fmla="*/ 2399348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652"/>
                  </a:lnTo>
                  <a:cubicBezTo>
                    <a:pt x="78740" y="1118235"/>
                    <a:pt x="0" y="1265873"/>
                    <a:pt x="0" y="1424305"/>
                  </a:cubicBezTo>
                  <a:lnTo>
                    <a:pt x="0" y="3429000"/>
                  </a:lnTo>
                  <a:cubicBezTo>
                    <a:pt x="0" y="3315970"/>
                    <a:pt x="56198" y="3210243"/>
                    <a:pt x="149860" y="3147060"/>
                  </a:cubicBezTo>
                  <a:lnTo>
                    <a:pt x="1258888" y="2399348"/>
                  </a:lnTo>
                  <a:cubicBezTo>
                    <a:pt x="1390015" y="2310765"/>
                    <a:pt x="1468755" y="2162810"/>
                    <a:pt x="1468755" y="2004695"/>
                  </a:cubicBezTo>
                  <a:close/>
                </a:path>
              </a:pathLst>
            </a:custGeom>
            <a:solidFill>
              <a:schemeClr val="bg1"/>
            </a:solidFill>
            <a:ln w="3170"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810D6724-1831-84F3-B5A9-B3D6ADFF09D3}"/>
              </a:ext>
            </a:extLst>
          </p:cNvPr>
          <p:cNvGrpSpPr/>
          <p:nvPr/>
        </p:nvGrpSpPr>
        <p:grpSpPr>
          <a:xfrm>
            <a:off x="10742612" y="3429000"/>
            <a:ext cx="2937192" cy="3429000"/>
            <a:chOff x="10742612" y="3429000"/>
            <a:chExt cx="2937192" cy="3429000"/>
          </a:xfrm>
        </p:grpSpPr>
        <p:sp>
          <p:nvSpPr>
            <p:cNvPr id="17" name="Freeform 16">
              <a:extLst>
                <a:ext uri="{FF2B5EF4-FFF2-40B4-BE49-F238E27FC236}">
                  <a16:creationId xmlns:a16="http://schemas.microsoft.com/office/drawing/2014/main" id="{3717DA64-05A3-9811-E976-C511A6D7970E}"/>
                </a:ext>
              </a:extLst>
            </p:cNvPr>
            <p:cNvSpPr/>
            <p:nvPr/>
          </p:nvSpPr>
          <p:spPr>
            <a:xfrm>
              <a:off x="10742612" y="3429000"/>
              <a:ext cx="1468754" cy="3429000"/>
            </a:xfrm>
            <a:custGeom>
              <a:avLst/>
              <a:gdLst>
                <a:gd name="connsiteX0" fmla="*/ 0 w 1468754"/>
                <a:gd name="connsiteY0" fmla="*/ 2004695 h 3429000"/>
                <a:gd name="connsiteX1" fmla="*/ 0 w 1468754"/>
                <a:gd name="connsiteY1" fmla="*/ 0 h 3429000"/>
                <a:gd name="connsiteX2" fmla="*/ 149860 w 1468754"/>
                <a:gd name="connsiteY2" fmla="*/ 281940 h 3429000"/>
                <a:gd name="connsiteX3" fmla="*/ 1258888 w 1468754"/>
                <a:gd name="connsiteY3" fmla="*/ 1029653 h 3429000"/>
                <a:gd name="connsiteX4" fmla="*/ 1468755 w 1468754"/>
                <a:gd name="connsiteY4" fmla="*/ 1424305 h 3429000"/>
                <a:gd name="connsiteX5" fmla="*/ 1468755 w 1468754"/>
                <a:gd name="connsiteY5" fmla="*/ 3429000 h 3429000"/>
                <a:gd name="connsiteX6" fmla="*/ 1318895 w 1468754"/>
                <a:gd name="connsiteY6" fmla="*/ 3147060 h 3429000"/>
                <a:gd name="connsiteX7" fmla="*/ 209867 w 1468754"/>
                <a:gd name="connsiteY7" fmla="*/ 2399030 h 3429000"/>
                <a:gd name="connsiteX8" fmla="*/ 0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0" y="2004695"/>
                  </a:moveTo>
                  <a:lnTo>
                    <a:pt x="0" y="0"/>
                  </a:lnTo>
                  <a:cubicBezTo>
                    <a:pt x="0" y="113030"/>
                    <a:pt x="56198" y="218758"/>
                    <a:pt x="149860" y="281940"/>
                  </a:cubicBezTo>
                  <a:lnTo>
                    <a:pt x="1258888" y="1029653"/>
                  </a:lnTo>
                  <a:cubicBezTo>
                    <a:pt x="1390015" y="1118235"/>
                    <a:pt x="1468755" y="1265872"/>
                    <a:pt x="1468755" y="1424305"/>
                  </a:cubicBezTo>
                  <a:lnTo>
                    <a:pt x="1468755" y="3429000"/>
                  </a:lnTo>
                  <a:cubicBezTo>
                    <a:pt x="1468755" y="3315970"/>
                    <a:pt x="1412558" y="3210243"/>
                    <a:pt x="1318895" y="3147060"/>
                  </a:cubicBezTo>
                  <a:lnTo>
                    <a:pt x="209867" y="2399030"/>
                  </a:lnTo>
                  <a:cubicBezTo>
                    <a:pt x="78740" y="2310765"/>
                    <a:pt x="0" y="2162810"/>
                    <a:pt x="0" y="2004695"/>
                  </a:cubicBezTo>
                  <a:close/>
                </a:path>
              </a:pathLst>
            </a:custGeom>
            <a:solidFill>
              <a:srgbClr val="0072CE"/>
            </a:solidFill>
            <a:ln w="3170"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5266DF42-3FAA-DE07-A883-39DE961B41D9}"/>
                </a:ext>
              </a:extLst>
            </p:cNvPr>
            <p:cNvSpPr/>
            <p:nvPr/>
          </p:nvSpPr>
          <p:spPr>
            <a:xfrm>
              <a:off x="12211050" y="342900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970 h 3429000"/>
                <a:gd name="connsiteX4" fmla="*/ 0 w 1468754"/>
                <a:gd name="connsiteY4" fmla="*/ 1424622 h 3429000"/>
                <a:gd name="connsiteX5" fmla="*/ 0 w 1468754"/>
                <a:gd name="connsiteY5" fmla="*/ 3429000 h 3429000"/>
                <a:gd name="connsiteX6" fmla="*/ 149860 w 1468754"/>
                <a:gd name="connsiteY6" fmla="*/ 3147060 h 3429000"/>
                <a:gd name="connsiteX7" fmla="*/ 1258888 w 1468754"/>
                <a:gd name="connsiteY7" fmla="*/ 2399030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970"/>
                  </a:lnTo>
                  <a:cubicBezTo>
                    <a:pt x="78740" y="1118553"/>
                    <a:pt x="0" y="1266190"/>
                    <a:pt x="0" y="1424622"/>
                  </a:cubicBezTo>
                  <a:lnTo>
                    <a:pt x="0" y="3429000"/>
                  </a:lnTo>
                  <a:cubicBezTo>
                    <a:pt x="0" y="3315970"/>
                    <a:pt x="56198" y="3210243"/>
                    <a:pt x="149860" y="3147060"/>
                  </a:cubicBezTo>
                  <a:lnTo>
                    <a:pt x="1258888" y="2399030"/>
                  </a:lnTo>
                  <a:cubicBezTo>
                    <a:pt x="1390015" y="2310765"/>
                    <a:pt x="1468755" y="2162810"/>
                    <a:pt x="1468755" y="2004695"/>
                  </a:cubicBezTo>
                  <a:close/>
                </a:path>
              </a:pathLst>
            </a:custGeom>
            <a:solidFill>
              <a:schemeClr val="bg1"/>
            </a:solidFill>
            <a:ln w="3170" cap="flat">
              <a:noFill/>
              <a:prstDash val="solid"/>
              <a:miter/>
            </a:ln>
          </p:spPr>
          <p:txBody>
            <a:bodyPr rtlCol="0" anchor="ctr"/>
            <a:lstStyle/>
            <a:p>
              <a:endParaRPr lang="en-EE"/>
            </a:p>
          </p:txBody>
        </p:sp>
      </p:grpSp>
    </p:spTree>
    <p:extLst>
      <p:ext uri="{BB962C8B-B14F-4D97-AF65-F5344CB8AC3E}">
        <p14:creationId xmlns:p14="http://schemas.microsoft.com/office/powerpoint/2010/main" val="1903944027"/>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itelslaid (3 elementi)">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DB5ED960-F0FA-2617-E909-4B62DEFA85D1}"/>
              </a:ext>
            </a:extLst>
          </p:cNvPr>
          <p:cNvGrpSpPr/>
          <p:nvPr/>
        </p:nvGrpSpPr>
        <p:grpSpPr>
          <a:xfrm>
            <a:off x="9254067" y="0"/>
            <a:ext cx="1958128" cy="2286000"/>
            <a:chOff x="9254067" y="0"/>
            <a:chExt cx="1958128" cy="2286000"/>
          </a:xfrm>
        </p:grpSpPr>
        <p:sp>
          <p:nvSpPr>
            <p:cNvPr id="11" name="Freeform 10">
              <a:extLst>
                <a:ext uri="{FF2B5EF4-FFF2-40B4-BE49-F238E27FC236}">
                  <a16:creationId xmlns:a16="http://schemas.microsoft.com/office/drawing/2014/main" id="{B85EFB52-19F1-DFBB-6AE2-4D44A8DAFDC9}"/>
                </a:ext>
              </a:extLst>
            </p:cNvPr>
            <p:cNvSpPr/>
            <p:nvPr/>
          </p:nvSpPr>
          <p:spPr>
            <a:xfrm>
              <a:off x="9254067" y="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7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647"/>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72CE"/>
            </a:solidFill>
            <a:ln w="2114"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2B85DE7C-B7AD-6BE8-F174-C00F50686509}"/>
                </a:ext>
              </a:extLst>
            </p:cNvPr>
            <p:cNvSpPr/>
            <p:nvPr/>
          </p:nvSpPr>
          <p:spPr>
            <a:xfrm>
              <a:off x="10233025" y="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435 h 2286000"/>
                <a:gd name="connsiteX4" fmla="*/ 0 w 979169"/>
                <a:gd name="connsiteY4" fmla="*/ 949537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435"/>
                  </a:lnTo>
                  <a:cubicBezTo>
                    <a:pt x="52493" y="745490"/>
                    <a:pt x="0" y="843915"/>
                    <a:pt x="0" y="949537"/>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DF2C0F18-ED50-CB20-3644-79832FAE12F4}"/>
              </a:ext>
            </a:extLst>
          </p:cNvPr>
          <p:cNvGrpSpPr/>
          <p:nvPr/>
        </p:nvGrpSpPr>
        <p:grpSpPr>
          <a:xfrm>
            <a:off x="10233025" y="2286000"/>
            <a:ext cx="1958128" cy="2286000"/>
            <a:chOff x="10233025" y="2286000"/>
            <a:chExt cx="1958128" cy="2286000"/>
          </a:xfrm>
        </p:grpSpPr>
        <p:sp>
          <p:nvSpPr>
            <p:cNvPr id="17" name="Freeform 16">
              <a:extLst>
                <a:ext uri="{FF2B5EF4-FFF2-40B4-BE49-F238E27FC236}">
                  <a16:creationId xmlns:a16="http://schemas.microsoft.com/office/drawing/2014/main" id="{BD75D78E-D9EF-CBD6-77E7-3CECBF96CA93}"/>
                </a:ext>
              </a:extLst>
            </p:cNvPr>
            <p:cNvSpPr/>
            <p:nvPr/>
          </p:nvSpPr>
          <p:spPr>
            <a:xfrm>
              <a:off x="10233025" y="2286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435 h 2286000"/>
                <a:gd name="connsiteX4" fmla="*/ 979170 w 979169"/>
                <a:gd name="connsiteY4" fmla="*/ 949537 h 2286000"/>
                <a:gd name="connsiteX5" fmla="*/ 979170 w 979169"/>
                <a:gd name="connsiteY5" fmla="*/ 2286000 h 2286000"/>
                <a:gd name="connsiteX6" fmla="*/ 879263 w 979169"/>
                <a:gd name="connsiteY6" fmla="*/ 2098040 h 2286000"/>
                <a:gd name="connsiteX7" fmla="*/ 139912 w 979169"/>
                <a:gd name="connsiteY7" fmla="*/ 1599353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435"/>
                  </a:lnTo>
                  <a:cubicBezTo>
                    <a:pt x="926677" y="745490"/>
                    <a:pt x="979170" y="843915"/>
                    <a:pt x="979170" y="949537"/>
                  </a:cubicBezTo>
                  <a:lnTo>
                    <a:pt x="979170" y="2286000"/>
                  </a:lnTo>
                  <a:cubicBezTo>
                    <a:pt x="979170" y="2210647"/>
                    <a:pt x="941705" y="2140162"/>
                    <a:pt x="879263" y="2098040"/>
                  </a:cubicBezTo>
                  <a:lnTo>
                    <a:pt x="139912" y="1599353"/>
                  </a:lnTo>
                  <a:cubicBezTo>
                    <a:pt x="52493" y="1540510"/>
                    <a:pt x="0" y="1441873"/>
                    <a:pt x="0" y="1336463"/>
                  </a:cubicBezTo>
                  <a:close/>
                </a:path>
              </a:pathLst>
            </a:custGeom>
            <a:solidFill>
              <a:srgbClr val="0072CE"/>
            </a:solidFill>
            <a:ln w="2114"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A7FA20D7-3CD8-BF23-FAF0-A78C882226D6}"/>
                </a:ext>
              </a:extLst>
            </p:cNvPr>
            <p:cNvSpPr/>
            <p:nvPr/>
          </p:nvSpPr>
          <p:spPr>
            <a:xfrm>
              <a:off x="11211983" y="2286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7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353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647"/>
                  </a:lnTo>
                  <a:cubicBezTo>
                    <a:pt x="52493" y="745702"/>
                    <a:pt x="0" y="844127"/>
                    <a:pt x="0" y="949748"/>
                  </a:cubicBezTo>
                  <a:lnTo>
                    <a:pt x="0" y="2286000"/>
                  </a:lnTo>
                  <a:cubicBezTo>
                    <a:pt x="0" y="2210647"/>
                    <a:pt x="37465" y="2140162"/>
                    <a:pt x="99907" y="2098040"/>
                  </a:cubicBezTo>
                  <a:lnTo>
                    <a:pt x="839258" y="1599353"/>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grpSp>
        <p:nvGrpSpPr>
          <p:cNvPr id="19" name="Graphic 4">
            <a:extLst>
              <a:ext uri="{FF2B5EF4-FFF2-40B4-BE49-F238E27FC236}">
                <a16:creationId xmlns:a16="http://schemas.microsoft.com/office/drawing/2014/main" id="{B1D8A455-9515-D547-FB79-65B208CE4F16}"/>
              </a:ext>
            </a:extLst>
          </p:cNvPr>
          <p:cNvGrpSpPr/>
          <p:nvPr/>
        </p:nvGrpSpPr>
        <p:grpSpPr>
          <a:xfrm>
            <a:off x="9254067" y="4572000"/>
            <a:ext cx="1958128" cy="2286000"/>
            <a:chOff x="9254067" y="4572000"/>
            <a:chExt cx="1958128" cy="2286000"/>
          </a:xfrm>
        </p:grpSpPr>
        <p:sp>
          <p:nvSpPr>
            <p:cNvPr id="20" name="Freeform 19">
              <a:extLst>
                <a:ext uri="{FF2B5EF4-FFF2-40B4-BE49-F238E27FC236}">
                  <a16:creationId xmlns:a16="http://schemas.microsoft.com/office/drawing/2014/main" id="{7054A07D-173F-56B9-187F-F1E24CBCC775}"/>
                </a:ext>
              </a:extLst>
            </p:cNvPr>
            <p:cNvSpPr/>
            <p:nvPr/>
          </p:nvSpPr>
          <p:spPr>
            <a:xfrm>
              <a:off x="9254067" y="4572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6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4"/>
                    <a:pt x="37465" y="145838"/>
                    <a:pt x="99907" y="187960"/>
                  </a:cubicBezTo>
                  <a:lnTo>
                    <a:pt x="839258" y="686646"/>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72CE"/>
            </a:solidFill>
            <a:ln w="2114" cap="flat">
              <a:noFill/>
              <a:prstDash val="solid"/>
              <a:miter/>
            </a:ln>
          </p:spPr>
          <p:txBody>
            <a:bodyPr rtlCol="0" anchor="ctr"/>
            <a:lstStyle/>
            <a:p>
              <a:endParaRPr lang="en-EE"/>
            </a:p>
          </p:txBody>
        </p:sp>
        <p:sp>
          <p:nvSpPr>
            <p:cNvPr id="21" name="Freeform 20">
              <a:extLst>
                <a:ext uri="{FF2B5EF4-FFF2-40B4-BE49-F238E27FC236}">
                  <a16:creationId xmlns:a16="http://schemas.microsoft.com/office/drawing/2014/main" id="{F97BBB3A-E836-4F58-1BCB-0E560EFA4ACA}"/>
                </a:ext>
              </a:extLst>
            </p:cNvPr>
            <p:cNvSpPr/>
            <p:nvPr/>
          </p:nvSpPr>
          <p:spPr>
            <a:xfrm>
              <a:off x="10233025" y="4572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6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4"/>
                    <a:pt x="941705" y="145838"/>
                    <a:pt x="879263" y="187960"/>
                  </a:cubicBezTo>
                  <a:lnTo>
                    <a:pt x="139912" y="686646"/>
                  </a:lnTo>
                  <a:cubicBezTo>
                    <a:pt x="52493" y="745702"/>
                    <a:pt x="0" y="844127"/>
                    <a:pt x="0" y="949748"/>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spTree>
    <p:extLst>
      <p:ext uri="{BB962C8B-B14F-4D97-AF65-F5344CB8AC3E}">
        <p14:creationId xmlns:p14="http://schemas.microsoft.com/office/powerpoint/2010/main" val="391241385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 Tiitelslaid (muster 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0"/>
            <a:ext cx="12191998" cy="6857999"/>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4247734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itelslaid (2 elementi)">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E57F4069-72B5-6BEC-AA4E-2680C87BB3D5}"/>
              </a:ext>
            </a:extLst>
          </p:cNvPr>
          <p:cNvGrpSpPr/>
          <p:nvPr/>
        </p:nvGrpSpPr>
        <p:grpSpPr>
          <a:xfrm>
            <a:off x="9274175" y="0"/>
            <a:ext cx="2937192" cy="3429000"/>
            <a:chOff x="9274175" y="0"/>
            <a:chExt cx="2937192" cy="3429000"/>
          </a:xfrm>
        </p:grpSpPr>
        <p:sp>
          <p:nvSpPr>
            <p:cNvPr id="11" name="Freeform 10">
              <a:extLst>
                <a:ext uri="{FF2B5EF4-FFF2-40B4-BE49-F238E27FC236}">
                  <a16:creationId xmlns:a16="http://schemas.microsoft.com/office/drawing/2014/main" id="{D16896F3-F5F3-9209-48B3-D6480AE08CA2}"/>
                </a:ext>
              </a:extLst>
            </p:cNvPr>
            <p:cNvSpPr/>
            <p:nvPr/>
          </p:nvSpPr>
          <p:spPr>
            <a:xfrm>
              <a:off x="9274175" y="0"/>
              <a:ext cx="1468755" cy="3429000"/>
            </a:xfrm>
            <a:custGeom>
              <a:avLst/>
              <a:gdLst>
                <a:gd name="connsiteX0" fmla="*/ 0 w 1468755"/>
                <a:gd name="connsiteY0" fmla="*/ 2004695 h 3429000"/>
                <a:gd name="connsiteX1" fmla="*/ 0 w 1468755"/>
                <a:gd name="connsiteY1" fmla="*/ 0 h 3429000"/>
                <a:gd name="connsiteX2" fmla="*/ 149860 w 1468755"/>
                <a:gd name="connsiteY2" fmla="*/ 281940 h 3429000"/>
                <a:gd name="connsiteX3" fmla="*/ 1258888 w 1468755"/>
                <a:gd name="connsiteY3" fmla="*/ 1029970 h 3429000"/>
                <a:gd name="connsiteX4" fmla="*/ 1468755 w 1468755"/>
                <a:gd name="connsiteY4" fmla="*/ 1424623 h 3429000"/>
                <a:gd name="connsiteX5" fmla="*/ 1468755 w 1468755"/>
                <a:gd name="connsiteY5" fmla="*/ 3429000 h 3429000"/>
                <a:gd name="connsiteX6" fmla="*/ 1318895 w 1468755"/>
                <a:gd name="connsiteY6" fmla="*/ 3147060 h 3429000"/>
                <a:gd name="connsiteX7" fmla="*/ 209868 w 1468755"/>
                <a:gd name="connsiteY7" fmla="*/ 2399348 h 3429000"/>
                <a:gd name="connsiteX8" fmla="*/ 0 w 1468755"/>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5" h="3429000">
                  <a:moveTo>
                    <a:pt x="0" y="2004695"/>
                  </a:moveTo>
                  <a:lnTo>
                    <a:pt x="0" y="0"/>
                  </a:lnTo>
                  <a:cubicBezTo>
                    <a:pt x="0" y="113030"/>
                    <a:pt x="56198" y="218758"/>
                    <a:pt x="149860" y="281940"/>
                  </a:cubicBezTo>
                  <a:lnTo>
                    <a:pt x="1258888" y="1029970"/>
                  </a:lnTo>
                  <a:cubicBezTo>
                    <a:pt x="1390015" y="1118553"/>
                    <a:pt x="1468755" y="1266190"/>
                    <a:pt x="1468755" y="1424623"/>
                  </a:cubicBezTo>
                  <a:lnTo>
                    <a:pt x="1468755" y="3429000"/>
                  </a:lnTo>
                  <a:cubicBezTo>
                    <a:pt x="1468755" y="3315970"/>
                    <a:pt x="1412558" y="3210243"/>
                    <a:pt x="1318895" y="3147060"/>
                  </a:cubicBezTo>
                  <a:lnTo>
                    <a:pt x="209868" y="2399348"/>
                  </a:lnTo>
                  <a:cubicBezTo>
                    <a:pt x="78740" y="2310765"/>
                    <a:pt x="0" y="2162810"/>
                    <a:pt x="0" y="2004695"/>
                  </a:cubicBezTo>
                  <a:close/>
                </a:path>
              </a:pathLst>
            </a:custGeom>
            <a:solidFill>
              <a:srgbClr val="0072CE"/>
            </a:solidFill>
            <a:ln w="3170"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FEAEFD0F-EA04-CFF7-56F5-85A77E28050F}"/>
                </a:ext>
              </a:extLst>
            </p:cNvPr>
            <p:cNvSpPr/>
            <p:nvPr/>
          </p:nvSpPr>
          <p:spPr>
            <a:xfrm>
              <a:off x="10742612" y="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652 h 3429000"/>
                <a:gd name="connsiteX4" fmla="*/ 0 w 1468754"/>
                <a:gd name="connsiteY4" fmla="*/ 1424305 h 3429000"/>
                <a:gd name="connsiteX5" fmla="*/ 0 w 1468754"/>
                <a:gd name="connsiteY5" fmla="*/ 3429000 h 3429000"/>
                <a:gd name="connsiteX6" fmla="*/ 149860 w 1468754"/>
                <a:gd name="connsiteY6" fmla="*/ 3147060 h 3429000"/>
                <a:gd name="connsiteX7" fmla="*/ 1258888 w 1468754"/>
                <a:gd name="connsiteY7" fmla="*/ 2399348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652"/>
                  </a:lnTo>
                  <a:cubicBezTo>
                    <a:pt x="78740" y="1118235"/>
                    <a:pt x="0" y="1265873"/>
                    <a:pt x="0" y="1424305"/>
                  </a:cubicBezTo>
                  <a:lnTo>
                    <a:pt x="0" y="3429000"/>
                  </a:lnTo>
                  <a:cubicBezTo>
                    <a:pt x="0" y="3315970"/>
                    <a:pt x="56198" y="3210243"/>
                    <a:pt x="149860" y="3147060"/>
                  </a:cubicBezTo>
                  <a:lnTo>
                    <a:pt x="1258888" y="2399348"/>
                  </a:lnTo>
                  <a:cubicBezTo>
                    <a:pt x="1390015" y="2310765"/>
                    <a:pt x="1468755" y="2162810"/>
                    <a:pt x="1468755" y="2004695"/>
                  </a:cubicBezTo>
                  <a:close/>
                </a:path>
              </a:pathLst>
            </a:custGeom>
            <a:solidFill>
              <a:schemeClr val="bg1"/>
            </a:solidFill>
            <a:ln w="3170"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810D6724-1831-84F3-B5A9-B3D6ADFF09D3}"/>
              </a:ext>
            </a:extLst>
          </p:cNvPr>
          <p:cNvGrpSpPr/>
          <p:nvPr/>
        </p:nvGrpSpPr>
        <p:grpSpPr>
          <a:xfrm>
            <a:off x="10742612" y="3429000"/>
            <a:ext cx="2937192" cy="3429000"/>
            <a:chOff x="10742612" y="3429000"/>
            <a:chExt cx="2937192" cy="3429000"/>
          </a:xfrm>
        </p:grpSpPr>
        <p:sp>
          <p:nvSpPr>
            <p:cNvPr id="17" name="Freeform 16">
              <a:extLst>
                <a:ext uri="{FF2B5EF4-FFF2-40B4-BE49-F238E27FC236}">
                  <a16:creationId xmlns:a16="http://schemas.microsoft.com/office/drawing/2014/main" id="{3717DA64-05A3-9811-E976-C511A6D7970E}"/>
                </a:ext>
              </a:extLst>
            </p:cNvPr>
            <p:cNvSpPr/>
            <p:nvPr/>
          </p:nvSpPr>
          <p:spPr>
            <a:xfrm>
              <a:off x="10742612" y="3429000"/>
              <a:ext cx="1468754" cy="3429000"/>
            </a:xfrm>
            <a:custGeom>
              <a:avLst/>
              <a:gdLst>
                <a:gd name="connsiteX0" fmla="*/ 0 w 1468754"/>
                <a:gd name="connsiteY0" fmla="*/ 2004695 h 3429000"/>
                <a:gd name="connsiteX1" fmla="*/ 0 w 1468754"/>
                <a:gd name="connsiteY1" fmla="*/ 0 h 3429000"/>
                <a:gd name="connsiteX2" fmla="*/ 149860 w 1468754"/>
                <a:gd name="connsiteY2" fmla="*/ 281940 h 3429000"/>
                <a:gd name="connsiteX3" fmla="*/ 1258888 w 1468754"/>
                <a:gd name="connsiteY3" fmla="*/ 1029653 h 3429000"/>
                <a:gd name="connsiteX4" fmla="*/ 1468755 w 1468754"/>
                <a:gd name="connsiteY4" fmla="*/ 1424305 h 3429000"/>
                <a:gd name="connsiteX5" fmla="*/ 1468755 w 1468754"/>
                <a:gd name="connsiteY5" fmla="*/ 3429000 h 3429000"/>
                <a:gd name="connsiteX6" fmla="*/ 1318895 w 1468754"/>
                <a:gd name="connsiteY6" fmla="*/ 3147060 h 3429000"/>
                <a:gd name="connsiteX7" fmla="*/ 209867 w 1468754"/>
                <a:gd name="connsiteY7" fmla="*/ 2399030 h 3429000"/>
                <a:gd name="connsiteX8" fmla="*/ 0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0" y="2004695"/>
                  </a:moveTo>
                  <a:lnTo>
                    <a:pt x="0" y="0"/>
                  </a:lnTo>
                  <a:cubicBezTo>
                    <a:pt x="0" y="113030"/>
                    <a:pt x="56198" y="218758"/>
                    <a:pt x="149860" y="281940"/>
                  </a:cubicBezTo>
                  <a:lnTo>
                    <a:pt x="1258888" y="1029653"/>
                  </a:lnTo>
                  <a:cubicBezTo>
                    <a:pt x="1390015" y="1118235"/>
                    <a:pt x="1468755" y="1265872"/>
                    <a:pt x="1468755" y="1424305"/>
                  </a:cubicBezTo>
                  <a:lnTo>
                    <a:pt x="1468755" y="3429000"/>
                  </a:lnTo>
                  <a:cubicBezTo>
                    <a:pt x="1468755" y="3315970"/>
                    <a:pt x="1412558" y="3210243"/>
                    <a:pt x="1318895" y="3147060"/>
                  </a:cubicBezTo>
                  <a:lnTo>
                    <a:pt x="209867" y="2399030"/>
                  </a:lnTo>
                  <a:cubicBezTo>
                    <a:pt x="78740" y="2310765"/>
                    <a:pt x="0" y="2162810"/>
                    <a:pt x="0" y="2004695"/>
                  </a:cubicBezTo>
                  <a:close/>
                </a:path>
              </a:pathLst>
            </a:custGeom>
            <a:solidFill>
              <a:srgbClr val="0072CE"/>
            </a:solidFill>
            <a:ln w="3170"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5266DF42-3FAA-DE07-A883-39DE961B41D9}"/>
                </a:ext>
              </a:extLst>
            </p:cNvPr>
            <p:cNvSpPr/>
            <p:nvPr/>
          </p:nvSpPr>
          <p:spPr>
            <a:xfrm>
              <a:off x="12211050" y="342900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970 h 3429000"/>
                <a:gd name="connsiteX4" fmla="*/ 0 w 1468754"/>
                <a:gd name="connsiteY4" fmla="*/ 1424622 h 3429000"/>
                <a:gd name="connsiteX5" fmla="*/ 0 w 1468754"/>
                <a:gd name="connsiteY5" fmla="*/ 3429000 h 3429000"/>
                <a:gd name="connsiteX6" fmla="*/ 149860 w 1468754"/>
                <a:gd name="connsiteY6" fmla="*/ 3147060 h 3429000"/>
                <a:gd name="connsiteX7" fmla="*/ 1258888 w 1468754"/>
                <a:gd name="connsiteY7" fmla="*/ 2399030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970"/>
                  </a:lnTo>
                  <a:cubicBezTo>
                    <a:pt x="78740" y="1118553"/>
                    <a:pt x="0" y="1266190"/>
                    <a:pt x="0" y="1424622"/>
                  </a:cubicBezTo>
                  <a:lnTo>
                    <a:pt x="0" y="3429000"/>
                  </a:lnTo>
                  <a:cubicBezTo>
                    <a:pt x="0" y="3315970"/>
                    <a:pt x="56198" y="3210243"/>
                    <a:pt x="149860" y="3147060"/>
                  </a:cubicBezTo>
                  <a:lnTo>
                    <a:pt x="1258888" y="2399030"/>
                  </a:lnTo>
                  <a:cubicBezTo>
                    <a:pt x="1390015" y="2310765"/>
                    <a:pt x="1468755" y="2162810"/>
                    <a:pt x="1468755" y="2004695"/>
                  </a:cubicBezTo>
                  <a:close/>
                </a:path>
              </a:pathLst>
            </a:custGeom>
            <a:solidFill>
              <a:schemeClr val="bg1"/>
            </a:solidFill>
            <a:ln w="3170" cap="flat">
              <a:noFill/>
              <a:prstDash val="solid"/>
              <a:miter/>
            </a:ln>
          </p:spPr>
          <p:txBody>
            <a:bodyPr rtlCol="0" anchor="ctr"/>
            <a:lstStyle/>
            <a:p>
              <a:endParaRPr lang="en-EE"/>
            </a:p>
          </p:txBody>
        </p:sp>
      </p:grpSp>
    </p:spTree>
    <p:extLst>
      <p:ext uri="{BB962C8B-B14F-4D97-AF65-F5344CB8AC3E}">
        <p14:creationId xmlns:p14="http://schemas.microsoft.com/office/powerpoint/2010/main" val="14527694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 Tiitelslaid (muster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0"/>
            <a:ext cx="12191998"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02936854"/>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ühi 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Tree>
    <p:extLst>
      <p:ext uri="{BB962C8B-B14F-4D97-AF65-F5344CB8AC3E}">
        <p14:creationId xmlns:p14="http://schemas.microsoft.com/office/powerpoint/2010/main" val="1243368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olmene jaot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69A3DC-82A2-185E-5AB8-BD65E7BBB0E1}"/>
              </a:ext>
            </a:extLst>
          </p:cNvPr>
          <p:cNvSpPr/>
          <p:nvPr userDrawn="1"/>
        </p:nvSpPr>
        <p:spPr>
          <a:xfrm>
            <a:off x="4064000" y="0"/>
            <a:ext cx="406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7" name="Rectangle 6">
            <a:extLst>
              <a:ext uri="{FF2B5EF4-FFF2-40B4-BE49-F238E27FC236}">
                <a16:creationId xmlns:a16="http://schemas.microsoft.com/office/drawing/2014/main" id="{AFAB41A4-D4E5-00BC-7747-37521F2AF173}"/>
              </a:ext>
            </a:extLst>
          </p:cNvPr>
          <p:cNvSpPr/>
          <p:nvPr userDrawn="1"/>
        </p:nvSpPr>
        <p:spPr>
          <a:xfrm>
            <a:off x="8128000" y="0"/>
            <a:ext cx="4064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lvl1pPr>
              <a:defRPr>
                <a:solidFill>
                  <a:srgbClr val="002E87"/>
                </a:solidFill>
              </a:defRPr>
            </a:lvl1p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Rectangle 4">
            <a:extLst>
              <a:ext uri="{FF2B5EF4-FFF2-40B4-BE49-F238E27FC236}">
                <a16:creationId xmlns:a16="http://schemas.microsoft.com/office/drawing/2014/main" id="{13C6F0AE-B319-6A13-0FA7-53062F484F30}"/>
              </a:ext>
            </a:extLst>
          </p:cNvPr>
          <p:cNvSpPr/>
          <p:nvPr userDrawn="1"/>
        </p:nvSpPr>
        <p:spPr>
          <a:xfrm>
            <a:off x="0" y="0"/>
            <a:ext cx="406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2" name="Text Placeholder 12">
            <a:extLst>
              <a:ext uri="{FF2B5EF4-FFF2-40B4-BE49-F238E27FC236}">
                <a16:creationId xmlns:a16="http://schemas.microsoft.com/office/drawing/2014/main" id="{C7F92191-C894-5CC9-CD49-0B42EB31DEB9}"/>
              </a:ext>
            </a:extLst>
          </p:cNvPr>
          <p:cNvSpPr>
            <a:spLocks noGrp="1"/>
          </p:cNvSpPr>
          <p:nvPr>
            <p:ph type="body" sz="quarter" idx="13"/>
          </p:nvPr>
        </p:nvSpPr>
        <p:spPr>
          <a:xfrm>
            <a:off x="617537" y="2860430"/>
            <a:ext cx="2828925" cy="31178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3" name="Text Placeholder 12">
            <a:extLst>
              <a:ext uri="{FF2B5EF4-FFF2-40B4-BE49-F238E27FC236}">
                <a16:creationId xmlns:a16="http://schemas.microsoft.com/office/drawing/2014/main" id="{00842568-C792-5BC6-DF22-B8EB70B53F47}"/>
              </a:ext>
            </a:extLst>
          </p:cNvPr>
          <p:cNvSpPr>
            <a:spLocks noGrp="1"/>
          </p:cNvSpPr>
          <p:nvPr>
            <p:ph type="body" sz="quarter" idx="14"/>
          </p:nvPr>
        </p:nvSpPr>
        <p:spPr>
          <a:xfrm>
            <a:off x="4681537" y="2860430"/>
            <a:ext cx="2828925" cy="3117850"/>
          </a:xfrm>
        </p:spPr>
        <p:txBody>
          <a:bodyPr/>
          <a:lstStyle>
            <a:lvl1pPr>
              <a:defRPr>
                <a:solidFill>
                  <a:srgbClr val="002E87"/>
                </a:solidFill>
              </a:defRPr>
            </a:lvl1pPr>
            <a:lvl2pPr>
              <a:defRPr>
                <a:solidFill>
                  <a:srgbClr val="002E87"/>
                </a:solidFill>
              </a:defRPr>
            </a:lvl2pPr>
            <a:lvl3pPr>
              <a:defRPr>
                <a:solidFill>
                  <a:srgbClr val="002E87"/>
                </a:solidFill>
              </a:defRPr>
            </a:lvl3pPr>
            <a:lvl4pPr>
              <a:defRPr>
                <a:solidFill>
                  <a:srgbClr val="002E87"/>
                </a:solidFill>
              </a:defRPr>
            </a:lvl4pPr>
            <a:lvl5pPr>
              <a:defRPr>
                <a:solidFill>
                  <a:srgbClr val="002E87"/>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4" name="Text Placeholder 12">
            <a:extLst>
              <a:ext uri="{FF2B5EF4-FFF2-40B4-BE49-F238E27FC236}">
                <a16:creationId xmlns:a16="http://schemas.microsoft.com/office/drawing/2014/main" id="{E69F635B-48AA-B148-5E0F-5BE308E4570A}"/>
              </a:ext>
            </a:extLst>
          </p:cNvPr>
          <p:cNvSpPr>
            <a:spLocks noGrp="1"/>
          </p:cNvSpPr>
          <p:nvPr>
            <p:ph type="body" sz="quarter" idx="15"/>
          </p:nvPr>
        </p:nvSpPr>
        <p:spPr>
          <a:xfrm>
            <a:off x="8745537" y="2860430"/>
            <a:ext cx="2828925" cy="3117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Tree>
    <p:extLst>
      <p:ext uri="{BB962C8B-B14F-4D97-AF65-F5344CB8AC3E}">
        <p14:creationId xmlns:p14="http://schemas.microsoft.com/office/powerpoint/2010/main" val="3909696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sitaadi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564114" y="2200989"/>
            <a:ext cx="11077023" cy="2456022"/>
          </a:xfrm>
          <a:prstGeom prst="rect">
            <a:avLst/>
          </a:prstGeom>
        </p:spPr>
        <p:txBody>
          <a:bodyPr vert="horz" lIns="0" tIns="0" rIns="0" bIns="0" rtlCol="0" anchor="ctr">
            <a:normAutofit/>
          </a:bodyPr>
          <a:lstStyle>
            <a:lvl1pPr algn="ctr">
              <a:defRPr/>
            </a:lvl1pPr>
          </a:lstStyle>
          <a:p>
            <a:r>
              <a:rPr lang="en-US"/>
              <a:t>Click to edit Master title style</a:t>
            </a:r>
          </a:p>
        </p:txBody>
      </p:sp>
      <p:grpSp>
        <p:nvGrpSpPr>
          <p:cNvPr id="11" name="Group 10">
            <a:extLst>
              <a:ext uri="{FF2B5EF4-FFF2-40B4-BE49-F238E27FC236}">
                <a16:creationId xmlns:a16="http://schemas.microsoft.com/office/drawing/2014/main" id="{066025EA-2E2D-F79A-2574-AF80216D9AEE}"/>
              </a:ext>
            </a:extLst>
          </p:cNvPr>
          <p:cNvGrpSpPr/>
          <p:nvPr userDrawn="1"/>
        </p:nvGrpSpPr>
        <p:grpSpPr>
          <a:xfrm>
            <a:off x="5706110" y="1096593"/>
            <a:ext cx="779864" cy="911431"/>
            <a:chOff x="5706110" y="1117600"/>
            <a:chExt cx="779864" cy="911431"/>
          </a:xfrm>
        </p:grpSpPr>
        <p:sp>
          <p:nvSpPr>
            <p:cNvPr id="9" name="Freeform 8">
              <a:extLst>
                <a:ext uri="{FF2B5EF4-FFF2-40B4-BE49-F238E27FC236}">
                  <a16:creationId xmlns:a16="http://schemas.microsoft.com/office/drawing/2014/main" id="{69D6A42C-C9E2-84DB-DF66-D223FE1B7F90}"/>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0" name="Freeform 9">
              <a:extLst>
                <a:ext uri="{FF2B5EF4-FFF2-40B4-BE49-F238E27FC236}">
                  <a16:creationId xmlns:a16="http://schemas.microsoft.com/office/drawing/2014/main" id="{189F36CC-BCB4-A7E2-0394-BEC5058D16BB}"/>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grpSp>
        <p:nvGrpSpPr>
          <p:cNvPr id="12" name="Group 11">
            <a:extLst>
              <a:ext uri="{FF2B5EF4-FFF2-40B4-BE49-F238E27FC236}">
                <a16:creationId xmlns:a16="http://schemas.microsoft.com/office/drawing/2014/main" id="{FF526125-AC47-A7FB-B321-217FB6F805F3}"/>
              </a:ext>
            </a:extLst>
          </p:cNvPr>
          <p:cNvGrpSpPr/>
          <p:nvPr userDrawn="1"/>
        </p:nvGrpSpPr>
        <p:grpSpPr>
          <a:xfrm rot="10800000">
            <a:off x="5706110" y="4849976"/>
            <a:ext cx="779864" cy="911431"/>
            <a:chOff x="5706110" y="1117600"/>
            <a:chExt cx="779864" cy="911431"/>
          </a:xfrm>
        </p:grpSpPr>
        <p:sp>
          <p:nvSpPr>
            <p:cNvPr id="13" name="Freeform 12">
              <a:extLst>
                <a:ext uri="{FF2B5EF4-FFF2-40B4-BE49-F238E27FC236}">
                  <a16:creationId xmlns:a16="http://schemas.microsoft.com/office/drawing/2014/main" id="{F4BF3BC2-3426-8667-51FB-2D30257ABF99}"/>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F84502C5-54C9-39A2-3589-270C7B0DF3D6}"/>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21348257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sukor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6096000" y="549275"/>
            <a:ext cx="5545137" cy="5759450"/>
          </a:xfrm>
          <a:prstGeom prst="rect">
            <a:avLst/>
          </a:prstGeom>
        </p:spPr>
        <p:txBody>
          <a:bodyPr vert="horz" lIns="0" tIns="0" rIns="0" bIns="0" rtlCol="0" anchor="ctr">
            <a:normAutofit/>
          </a:bodyPr>
          <a:lstStyle>
            <a:lvl1pPr algn="l">
              <a:defRPr/>
            </a:lvl1pPr>
          </a:lstStyle>
          <a:p>
            <a:r>
              <a:rPr lang="en-US"/>
              <a:t>Click to edit Master title style</a:t>
            </a:r>
          </a:p>
        </p:txBody>
      </p:sp>
      <p:pic>
        <p:nvPicPr>
          <p:cNvPr id="8" name="Graphic 7">
            <a:extLst>
              <a:ext uri="{FF2B5EF4-FFF2-40B4-BE49-F238E27FC236}">
                <a16:creationId xmlns:a16="http://schemas.microsoft.com/office/drawing/2014/main" id="{63E740C4-E72A-6654-8AA5-0233F20E06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63" y="391319"/>
            <a:ext cx="2324100" cy="952500"/>
          </a:xfrm>
          <a:prstGeom prst="rect">
            <a:avLst/>
          </a:prstGeom>
        </p:spPr>
      </p:pic>
      <p:grpSp>
        <p:nvGrpSpPr>
          <p:cNvPr id="15" name="Group 14">
            <a:extLst>
              <a:ext uri="{FF2B5EF4-FFF2-40B4-BE49-F238E27FC236}">
                <a16:creationId xmlns:a16="http://schemas.microsoft.com/office/drawing/2014/main" id="{8DDCA867-E778-5E21-BB87-9F8E03AB3433}"/>
              </a:ext>
            </a:extLst>
          </p:cNvPr>
          <p:cNvGrpSpPr/>
          <p:nvPr userDrawn="1"/>
        </p:nvGrpSpPr>
        <p:grpSpPr>
          <a:xfrm rot="16200000">
            <a:off x="1856547" y="1714121"/>
            <a:ext cx="2934665" cy="3429758"/>
            <a:chOff x="5706110" y="1117600"/>
            <a:chExt cx="779864" cy="911431"/>
          </a:xfrm>
        </p:grpSpPr>
        <p:sp>
          <p:nvSpPr>
            <p:cNvPr id="16" name="Freeform 15">
              <a:extLst>
                <a:ext uri="{FF2B5EF4-FFF2-40B4-BE49-F238E27FC236}">
                  <a16:creationId xmlns:a16="http://schemas.microsoft.com/office/drawing/2014/main" id="{46CC1A42-22E2-F40A-0C51-8BA1E688FB83}"/>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7" name="Freeform 16">
              <a:extLst>
                <a:ext uri="{FF2B5EF4-FFF2-40B4-BE49-F238E27FC236}">
                  <a16:creationId xmlns:a16="http://schemas.microsoft.com/office/drawing/2014/main" id="{A6DE87F2-9AD8-BBFA-14FC-D414709955D2}"/>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2776895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itelslaid (1 e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6" y="1488163"/>
            <a:ext cx="8125308" cy="1255037"/>
          </a:xfrm>
        </p:spPr>
        <p:txBody>
          <a:bodyPr anchor="t">
            <a:normAutofit/>
          </a:bodyPr>
          <a:lstStyle>
            <a:lvl1pPr algn="l">
              <a:defRPr sz="4000" b="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2716556"/>
            <a:ext cx="8123083" cy="3147469"/>
          </a:xfrm>
        </p:spPr>
        <p:txBody>
          <a:bodyPr/>
          <a:lstStyle>
            <a:lvl1pPr marL="0" indent="0" algn="l">
              <a:buNone/>
              <a:defRPr sz="40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grpSp>
        <p:nvGrpSpPr>
          <p:cNvPr id="15" name="Group 14">
            <a:extLst>
              <a:ext uri="{FF2B5EF4-FFF2-40B4-BE49-F238E27FC236}">
                <a16:creationId xmlns:a16="http://schemas.microsoft.com/office/drawing/2014/main" id="{D4ABEA0F-26E8-91F5-A1E7-23949294B1E1}"/>
              </a:ext>
            </a:extLst>
          </p:cNvPr>
          <p:cNvGrpSpPr/>
          <p:nvPr userDrawn="1"/>
        </p:nvGrpSpPr>
        <p:grpSpPr>
          <a:xfrm>
            <a:off x="9258300" y="0"/>
            <a:ext cx="5868034" cy="6858000"/>
            <a:chOff x="9258300" y="0"/>
            <a:chExt cx="5868034" cy="6858000"/>
          </a:xfrm>
        </p:grpSpPr>
        <p:sp>
          <p:nvSpPr>
            <p:cNvPr id="13" name="Freeform 12">
              <a:extLst>
                <a:ext uri="{FF2B5EF4-FFF2-40B4-BE49-F238E27FC236}">
                  <a16:creationId xmlns:a16="http://schemas.microsoft.com/office/drawing/2014/main" id="{C4BFA782-7BDA-1A11-3B3F-65B08BCB4006}"/>
                </a:ext>
              </a:extLst>
            </p:cNvPr>
            <p:cNvSpPr/>
            <p:nvPr/>
          </p:nvSpPr>
          <p:spPr>
            <a:xfrm>
              <a:off x="9258300" y="0"/>
              <a:ext cx="2934334" cy="6858000"/>
            </a:xfrm>
            <a:custGeom>
              <a:avLst/>
              <a:gdLst>
                <a:gd name="connsiteX0" fmla="*/ 0 w 2934334"/>
                <a:gd name="connsiteY0" fmla="*/ 4009390 h 6858000"/>
                <a:gd name="connsiteX1" fmla="*/ 0 w 2934334"/>
                <a:gd name="connsiteY1" fmla="*/ 0 h 6858000"/>
                <a:gd name="connsiteX2" fmla="*/ 299396 w 2934334"/>
                <a:gd name="connsiteY2" fmla="*/ 563880 h 6858000"/>
                <a:gd name="connsiteX3" fmla="*/ 2515053 w 2934334"/>
                <a:gd name="connsiteY3" fmla="*/ 2059940 h 6858000"/>
                <a:gd name="connsiteX4" fmla="*/ 2934334 w 2934334"/>
                <a:gd name="connsiteY4" fmla="*/ 2849245 h 6858000"/>
                <a:gd name="connsiteX5" fmla="*/ 2934334 w 2934334"/>
                <a:gd name="connsiteY5" fmla="*/ 6858000 h 6858000"/>
                <a:gd name="connsiteX6" fmla="*/ 2634938 w 2934334"/>
                <a:gd name="connsiteY6" fmla="*/ 6294120 h 6858000"/>
                <a:gd name="connsiteX7" fmla="*/ 419281 w 2934334"/>
                <a:gd name="connsiteY7" fmla="*/ 4798695 h 6858000"/>
                <a:gd name="connsiteX8" fmla="*/ 0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0" y="4009390"/>
                  </a:moveTo>
                  <a:lnTo>
                    <a:pt x="0" y="0"/>
                  </a:lnTo>
                  <a:cubicBezTo>
                    <a:pt x="0" y="226060"/>
                    <a:pt x="112274" y="437515"/>
                    <a:pt x="299396" y="563880"/>
                  </a:cubicBezTo>
                  <a:lnTo>
                    <a:pt x="2515053" y="2059940"/>
                  </a:lnTo>
                  <a:cubicBezTo>
                    <a:pt x="2777025" y="2237105"/>
                    <a:pt x="2934334" y="2532380"/>
                    <a:pt x="2934334" y="2849245"/>
                  </a:cubicBezTo>
                  <a:lnTo>
                    <a:pt x="2934334" y="6858000"/>
                  </a:lnTo>
                  <a:cubicBezTo>
                    <a:pt x="2934334" y="6631940"/>
                    <a:pt x="2822061" y="6420485"/>
                    <a:pt x="2634938" y="6294120"/>
                  </a:cubicBezTo>
                  <a:lnTo>
                    <a:pt x="419281" y="4798695"/>
                  </a:lnTo>
                  <a:cubicBezTo>
                    <a:pt x="157310" y="4621530"/>
                    <a:pt x="0" y="4325620"/>
                    <a:pt x="0" y="4009390"/>
                  </a:cubicBezTo>
                  <a:close/>
                </a:path>
              </a:pathLst>
            </a:custGeom>
            <a:solidFill>
              <a:srgbClr val="0072CE"/>
            </a:solidFill>
            <a:ln w="6343" cap="flat">
              <a:noFill/>
              <a:prstDash val="solid"/>
              <a:miter/>
            </a:ln>
          </p:spPr>
          <p:txBody>
            <a:bodyPr rtlCol="0" anchor="ctr"/>
            <a:lstStyle/>
            <a:p>
              <a:endParaRPr lang="en-EE">
                <a:solidFill>
                  <a:srgbClr val="0072CE"/>
                </a:solidFill>
              </a:endParaRPr>
            </a:p>
          </p:txBody>
        </p:sp>
        <p:sp>
          <p:nvSpPr>
            <p:cNvPr id="14" name="Freeform 13">
              <a:extLst>
                <a:ext uri="{FF2B5EF4-FFF2-40B4-BE49-F238E27FC236}">
                  <a16:creationId xmlns:a16="http://schemas.microsoft.com/office/drawing/2014/main" id="{C26A1338-31F5-5F47-5508-0B8E182F5D77}"/>
                </a:ext>
              </a:extLst>
            </p:cNvPr>
            <p:cNvSpPr/>
            <p:nvPr/>
          </p:nvSpPr>
          <p:spPr>
            <a:xfrm>
              <a:off x="12192000" y="0"/>
              <a:ext cx="2934334" cy="6858000"/>
            </a:xfrm>
            <a:custGeom>
              <a:avLst/>
              <a:gdLst>
                <a:gd name="connsiteX0" fmla="*/ 2934334 w 2934334"/>
                <a:gd name="connsiteY0" fmla="*/ 4009390 h 6858000"/>
                <a:gd name="connsiteX1" fmla="*/ 2934334 w 2934334"/>
                <a:gd name="connsiteY1" fmla="*/ 0 h 6858000"/>
                <a:gd name="connsiteX2" fmla="*/ 2634939 w 2934334"/>
                <a:gd name="connsiteY2" fmla="*/ 563880 h 6858000"/>
                <a:gd name="connsiteX3" fmla="*/ 419281 w 2934334"/>
                <a:gd name="connsiteY3" fmla="*/ 2059305 h 6858000"/>
                <a:gd name="connsiteX4" fmla="*/ 0 w 2934334"/>
                <a:gd name="connsiteY4" fmla="*/ 2848610 h 6858000"/>
                <a:gd name="connsiteX5" fmla="*/ 0 w 2934334"/>
                <a:gd name="connsiteY5" fmla="*/ 6858000 h 6858000"/>
                <a:gd name="connsiteX6" fmla="*/ 299396 w 2934334"/>
                <a:gd name="connsiteY6" fmla="*/ 6294120 h 6858000"/>
                <a:gd name="connsiteX7" fmla="*/ 2515053 w 2934334"/>
                <a:gd name="connsiteY7" fmla="*/ 4798695 h 6858000"/>
                <a:gd name="connsiteX8" fmla="*/ 2934334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2934334" y="4009390"/>
                  </a:moveTo>
                  <a:lnTo>
                    <a:pt x="2934334" y="0"/>
                  </a:lnTo>
                  <a:cubicBezTo>
                    <a:pt x="2934334" y="226060"/>
                    <a:pt x="2822061" y="437515"/>
                    <a:pt x="2634939" y="563880"/>
                  </a:cubicBezTo>
                  <a:lnTo>
                    <a:pt x="419281" y="2059305"/>
                  </a:lnTo>
                  <a:cubicBezTo>
                    <a:pt x="157310" y="2236470"/>
                    <a:pt x="0" y="2531745"/>
                    <a:pt x="0" y="2848610"/>
                  </a:cubicBezTo>
                  <a:lnTo>
                    <a:pt x="0" y="6858000"/>
                  </a:lnTo>
                  <a:cubicBezTo>
                    <a:pt x="0" y="6631940"/>
                    <a:pt x="112274" y="6420485"/>
                    <a:pt x="299396" y="6294120"/>
                  </a:cubicBezTo>
                  <a:lnTo>
                    <a:pt x="2515053" y="4798695"/>
                  </a:lnTo>
                  <a:cubicBezTo>
                    <a:pt x="2777025" y="4621530"/>
                    <a:pt x="2934334" y="4325620"/>
                    <a:pt x="2934334" y="4009390"/>
                  </a:cubicBezTo>
                  <a:close/>
                </a:path>
              </a:pathLst>
            </a:custGeom>
            <a:solidFill>
              <a:srgbClr val="003087"/>
            </a:solidFill>
            <a:ln w="6343" cap="flat">
              <a:noFill/>
              <a:prstDash val="solid"/>
              <a:miter/>
            </a:ln>
          </p:spPr>
          <p:txBody>
            <a:bodyPr rtlCol="0" anchor="ctr"/>
            <a:lstStyle/>
            <a:p>
              <a:endParaRPr lang="en-EE"/>
            </a:p>
          </p:txBody>
        </p:sp>
      </p:grpSp>
    </p:spTree>
    <p:extLst>
      <p:ext uri="{BB962C8B-B14F-4D97-AF65-F5344CB8AC3E}">
        <p14:creationId xmlns:p14="http://schemas.microsoft.com/office/powerpoint/2010/main" val="288832212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 Tiitelslaid (väike f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E485A63-8CA9-4B3F-4196-CB29489CCA1F}"/>
              </a:ext>
            </a:extLst>
          </p:cNvPr>
          <p:cNvSpPr>
            <a:spLocks noGrp="1"/>
          </p:cNvSpPr>
          <p:nvPr>
            <p:ph type="pic" sz="quarter" idx="10" hasCustomPrompt="1"/>
          </p:nvPr>
        </p:nvSpPr>
        <p:spPr>
          <a:xfrm>
            <a:off x="9258300" y="1"/>
            <a:ext cx="2933700" cy="6847745"/>
          </a:xfrm>
          <a:custGeom>
            <a:avLst/>
            <a:gdLst>
              <a:gd name="connsiteX0" fmla="*/ 0 w 2933700"/>
              <a:gd name="connsiteY0" fmla="*/ 0 h 6847745"/>
              <a:gd name="connsiteX1" fmla="*/ 299396 w 2933700"/>
              <a:gd name="connsiteY1" fmla="*/ 563880 h 6847745"/>
              <a:gd name="connsiteX2" fmla="*/ 2515053 w 2933700"/>
              <a:gd name="connsiteY2" fmla="*/ 2059940 h 6847745"/>
              <a:gd name="connsiteX3" fmla="*/ 2927063 w 2933700"/>
              <a:gd name="connsiteY3" fmla="*/ 2731621 h 6847745"/>
              <a:gd name="connsiteX4" fmla="*/ 2933700 w 2933700"/>
              <a:gd name="connsiteY4" fmla="*/ 2838989 h 6847745"/>
              <a:gd name="connsiteX5" fmla="*/ 2933700 w 2933700"/>
              <a:gd name="connsiteY5" fmla="*/ 6847745 h 6847745"/>
              <a:gd name="connsiteX6" fmla="*/ 2929144 w 2933700"/>
              <a:gd name="connsiteY6" fmla="*/ 6774050 h 6847745"/>
              <a:gd name="connsiteX7" fmla="*/ 2634938 w 2933700"/>
              <a:gd name="connsiteY7" fmla="*/ 6294120 h 6847745"/>
              <a:gd name="connsiteX8" fmla="*/ 419281 w 2933700"/>
              <a:gd name="connsiteY8" fmla="*/ 4798695 h 6847745"/>
              <a:gd name="connsiteX9" fmla="*/ 0 w 2933700"/>
              <a:gd name="connsiteY9" fmla="*/ 4009390 h 684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700" h="6847745">
                <a:moveTo>
                  <a:pt x="0" y="0"/>
                </a:moveTo>
                <a:cubicBezTo>
                  <a:pt x="0" y="226060"/>
                  <a:pt x="112274" y="437515"/>
                  <a:pt x="299396" y="563880"/>
                </a:cubicBezTo>
                <a:lnTo>
                  <a:pt x="2515053" y="2059940"/>
                </a:lnTo>
                <a:cubicBezTo>
                  <a:pt x="2744279" y="2214960"/>
                  <a:pt x="2893371" y="2460407"/>
                  <a:pt x="2927063" y="2731621"/>
                </a:cubicBezTo>
                <a:lnTo>
                  <a:pt x="2933700" y="2838989"/>
                </a:lnTo>
                <a:lnTo>
                  <a:pt x="2933700" y="6847745"/>
                </a:lnTo>
                <a:lnTo>
                  <a:pt x="2929144" y="6774050"/>
                </a:lnTo>
                <a:cubicBezTo>
                  <a:pt x="2905096" y="6580406"/>
                  <a:pt x="2798671" y="6404690"/>
                  <a:pt x="2634938" y="6294120"/>
                </a:cubicBezTo>
                <a:lnTo>
                  <a:pt x="419281" y="4798695"/>
                </a:lnTo>
                <a:cubicBezTo>
                  <a:pt x="157310" y="4621530"/>
                  <a:pt x="0" y="4325620"/>
                  <a:pt x="0" y="4009390"/>
                </a:cubicBezTo>
                <a:close/>
              </a:path>
            </a:pathLst>
          </a:custGeom>
        </p:spPr>
        <p:txBody>
          <a:bodyPr wrap="square" anchor="ctr">
            <a:noAutofit/>
          </a:bodyPr>
          <a:lstStyle>
            <a:lvl1pPr marL="0" indent="0" algn="ctr">
              <a:buNone/>
              <a:defRPr/>
            </a:lvl1pPr>
          </a:lstStyle>
          <a:p>
            <a:r>
              <a:rPr lang="en-EE"/>
              <a:t>Sisesta pilt siia!</a:t>
            </a:r>
          </a:p>
        </p:txBody>
      </p:sp>
      <p:sp>
        <p:nvSpPr>
          <p:cNvPr id="4" name="Date Placeholder 3">
            <a:extLst>
              <a:ext uri="{FF2B5EF4-FFF2-40B4-BE49-F238E27FC236}">
                <a16:creationId xmlns:a16="http://schemas.microsoft.com/office/drawing/2014/main" id="{D33B8602-0544-D502-AECE-2B66D50B9B84}"/>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9D3367B8-041C-CCC4-EB93-84B5024101CC}"/>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7" name="Slide Number Placeholder 5">
            <a:extLst>
              <a:ext uri="{FF2B5EF4-FFF2-40B4-BE49-F238E27FC236}">
                <a16:creationId xmlns:a16="http://schemas.microsoft.com/office/drawing/2014/main" id="{53F5FCC2-6744-BDEE-AC50-9DB32D9E86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11" name="Title 1">
            <a:extLst>
              <a:ext uri="{FF2B5EF4-FFF2-40B4-BE49-F238E27FC236}">
                <a16:creationId xmlns:a16="http://schemas.microsoft.com/office/drawing/2014/main" id="{64A0CA66-D7A9-9F16-7BC5-77BD85E4AC12}"/>
              </a:ext>
            </a:extLst>
          </p:cNvPr>
          <p:cNvSpPr>
            <a:spLocks noGrp="1"/>
          </p:cNvSpPr>
          <p:nvPr>
            <p:ph type="ctrTitle"/>
          </p:nvPr>
        </p:nvSpPr>
        <p:spPr>
          <a:xfrm>
            <a:off x="564116" y="1488163"/>
            <a:ext cx="8127688" cy="1202283"/>
          </a:xfrm>
        </p:spPr>
        <p:txBody>
          <a:bodyPr anchor="t">
            <a:normAutofit/>
          </a:bodyPr>
          <a:lstStyle>
            <a:lvl1pPr algn="l">
              <a:defRPr sz="4000" b="0" spc="-150"/>
            </a:lvl1pPr>
          </a:lstStyle>
          <a:p>
            <a:r>
              <a:rPr lang="en-US"/>
              <a:t>Click to edit Master title style</a:t>
            </a:r>
          </a:p>
        </p:txBody>
      </p:sp>
      <p:sp>
        <p:nvSpPr>
          <p:cNvPr id="12" name="Subtitle 2">
            <a:extLst>
              <a:ext uri="{FF2B5EF4-FFF2-40B4-BE49-F238E27FC236}">
                <a16:creationId xmlns:a16="http://schemas.microsoft.com/office/drawing/2014/main" id="{FBB39BC6-80BD-E71C-4E76-AA99E577235A}"/>
              </a:ext>
            </a:extLst>
          </p:cNvPr>
          <p:cNvSpPr>
            <a:spLocks noGrp="1"/>
          </p:cNvSpPr>
          <p:nvPr>
            <p:ph type="subTitle" idx="1"/>
          </p:nvPr>
        </p:nvSpPr>
        <p:spPr>
          <a:xfrm>
            <a:off x="566496" y="2716556"/>
            <a:ext cx="8125462" cy="3015169"/>
          </a:xfrm>
        </p:spPr>
        <p:txBody>
          <a:bodyPr/>
          <a:lstStyle>
            <a:lvl1pPr marL="0" indent="0" algn="l">
              <a:buNone/>
              <a:defRPr sz="40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276658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 Tiitelslaid (suur fot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80453C9-87B1-FD5E-C030-9B8D1C0C9A23}"/>
              </a:ext>
            </a:extLst>
          </p:cNvPr>
          <p:cNvSpPr>
            <a:spLocks noGrp="1"/>
          </p:cNvSpPr>
          <p:nvPr>
            <p:ph type="pic" sz="quarter" idx="10" hasCustomPrompt="1"/>
          </p:nvPr>
        </p:nvSpPr>
        <p:spPr>
          <a:xfrm>
            <a:off x="6096000" y="0"/>
            <a:ext cx="6096000" cy="6858000"/>
          </a:xfrm>
          <a:custGeom>
            <a:avLst/>
            <a:gdLst>
              <a:gd name="connsiteX0" fmla="*/ 0 w 6096000"/>
              <a:gd name="connsiteY0" fmla="*/ 0 h 6858000"/>
              <a:gd name="connsiteX1" fmla="*/ 4359828 w 6096000"/>
              <a:gd name="connsiteY1" fmla="*/ 0 h 6858000"/>
              <a:gd name="connsiteX2" fmla="*/ 5225498 w 6096000"/>
              <a:gd name="connsiteY2" fmla="*/ 584519 h 6858000"/>
              <a:gd name="connsiteX3" fmla="*/ 6092831 w 6096000"/>
              <a:gd name="connsiteY3" fmla="*/ 2101584 h 6858000"/>
              <a:gd name="connsiteX4" fmla="*/ 6096000 w 6096000"/>
              <a:gd name="connsiteY4" fmla="*/ 2203969 h 6858000"/>
              <a:gd name="connsiteX5" fmla="*/ 6096000 w 6096000"/>
              <a:gd name="connsiteY5" fmla="*/ 6858000 h 6858000"/>
              <a:gd name="connsiteX6" fmla="*/ 1735218 w 6096000"/>
              <a:gd name="connsiteY6" fmla="*/ 6858000 h 6858000"/>
              <a:gd name="connsiteX7" fmla="*/ 871136 w 6096000"/>
              <a:gd name="connsiteY7" fmla="*/ 6274800 h 6858000"/>
              <a:gd name="connsiteX8" fmla="*/ 0 w 6096000"/>
              <a:gd name="connsiteY8" fmla="*/ 4634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4359828" y="0"/>
                </a:lnTo>
                <a:lnTo>
                  <a:pt x="5225498" y="584519"/>
                </a:lnTo>
                <a:cubicBezTo>
                  <a:pt x="5735776" y="929607"/>
                  <a:pt x="6054930" y="1490375"/>
                  <a:pt x="6092831" y="2101584"/>
                </a:cubicBezTo>
                <a:lnTo>
                  <a:pt x="6096000" y="2203969"/>
                </a:lnTo>
                <a:lnTo>
                  <a:pt x="6096000" y="6858000"/>
                </a:lnTo>
                <a:lnTo>
                  <a:pt x="1735218" y="6858000"/>
                </a:lnTo>
                <a:lnTo>
                  <a:pt x="871136" y="6274800"/>
                </a:lnTo>
                <a:cubicBezTo>
                  <a:pt x="326842" y="5906707"/>
                  <a:pt x="0" y="5291898"/>
                  <a:pt x="0" y="4634870"/>
                </a:cubicBezTo>
                <a:close/>
              </a:path>
            </a:pathLst>
          </a:custGeom>
        </p:spPr>
        <p:txBody>
          <a:bodyPr wrap="square" anchor="ctr">
            <a:noAutofit/>
          </a:bodyPr>
          <a:lstStyle>
            <a:lvl1pPr marL="0" indent="0" algn="ctr">
              <a:buNone/>
              <a:defRPr/>
            </a:lvl1pPr>
          </a:lstStyle>
          <a:p>
            <a:r>
              <a:rPr lang="en-EE"/>
              <a:t>Siia sisesta pilt</a:t>
            </a:r>
          </a:p>
        </p:txBody>
      </p:sp>
      <p:sp>
        <p:nvSpPr>
          <p:cNvPr id="4" name="Date Placeholder 3">
            <a:extLst>
              <a:ext uri="{FF2B5EF4-FFF2-40B4-BE49-F238E27FC236}">
                <a16:creationId xmlns:a16="http://schemas.microsoft.com/office/drawing/2014/main" id="{D19D86CC-F548-B0AB-C4E2-450B4B1EEEC9}"/>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E7FE4EE2-211F-5183-E962-B07CABE57152}"/>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038AD75-A37E-A733-B3BF-1746A491549D}"/>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7" name="Title 1">
            <a:extLst>
              <a:ext uri="{FF2B5EF4-FFF2-40B4-BE49-F238E27FC236}">
                <a16:creationId xmlns:a16="http://schemas.microsoft.com/office/drawing/2014/main" id="{9FFE64A7-D7E4-4C28-13BA-B12A50D38B54}"/>
              </a:ext>
            </a:extLst>
          </p:cNvPr>
          <p:cNvSpPr>
            <a:spLocks noGrp="1"/>
          </p:cNvSpPr>
          <p:nvPr>
            <p:ph type="ctrTitle"/>
          </p:nvPr>
        </p:nvSpPr>
        <p:spPr>
          <a:xfrm>
            <a:off x="564115" y="1488164"/>
            <a:ext cx="4923223" cy="1167114"/>
          </a:xfrm>
        </p:spPr>
        <p:txBody>
          <a:bodyPr anchor="t">
            <a:normAutofit/>
          </a:bodyPr>
          <a:lstStyle>
            <a:lvl1pPr algn="l">
              <a:defRPr sz="4000" b="0" spc="-150"/>
            </a:lvl1pPr>
          </a:lstStyle>
          <a:p>
            <a:r>
              <a:rPr lang="en-US"/>
              <a:t>Click to edit Master title style</a:t>
            </a:r>
          </a:p>
        </p:txBody>
      </p:sp>
      <p:sp>
        <p:nvSpPr>
          <p:cNvPr id="12" name="Subtitle 2">
            <a:extLst>
              <a:ext uri="{FF2B5EF4-FFF2-40B4-BE49-F238E27FC236}">
                <a16:creationId xmlns:a16="http://schemas.microsoft.com/office/drawing/2014/main" id="{CE2D2E86-039B-A329-A17B-9B901D8E033A}"/>
              </a:ext>
            </a:extLst>
          </p:cNvPr>
          <p:cNvSpPr>
            <a:spLocks noGrp="1"/>
          </p:cNvSpPr>
          <p:nvPr>
            <p:ph type="subTitle" idx="1"/>
          </p:nvPr>
        </p:nvSpPr>
        <p:spPr>
          <a:xfrm>
            <a:off x="566496" y="2716556"/>
            <a:ext cx="4921875" cy="2926969"/>
          </a:xfrm>
        </p:spPr>
        <p:txBody>
          <a:bodyPr/>
          <a:lstStyle>
            <a:lvl1pPr marL="0" indent="0" algn="l">
              <a:buNone/>
              <a:defRPr sz="40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58980115"/>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itelslaid (2 elemen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E57F4069-72B5-6BEC-AA4E-2680C87BB3D5}"/>
              </a:ext>
            </a:extLst>
          </p:cNvPr>
          <p:cNvGrpSpPr/>
          <p:nvPr/>
        </p:nvGrpSpPr>
        <p:grpSpPr>
          <a:xfrm>
            <a:off x="9274175" y="0"/>
            <a:ext cx="2937192" cy="3429000"/>
            <a:chOff x="9274175" y="0"/>
            <a:chExt cx="2937192" cy="3429000"/>
          </a:xfrm>
        </p:grpSpPr>
        <p:sp>
          <p:nvSpPr>
            <p:cNvPr id="11" name="Freeform 10">
              <a:extLst>
                <a:ext uri="{FF2B5EF4-FFF2-40B4-BE49-F238E27FC236}">
                  <a16:creationId xmlns:a16="http://schemas.microsoft.com/office/drawing/2014/main" id="{D16896F3-F5F3-9209-48B3-D6480AE08CA2}"/>
                </a:ext>
              </a:extLst>
            </p:cNvPr>
            <p:cNvSpPr/>
            <p:nvPr/>
          </p:nvSpPr>
          <p:spPr>
            <a:xfrm>
              <a:off x="9274175" y="0"/>
              <a:ext cx="1468755" cy="3429000"/>
            </a:xfrm>
            <a:custGeom>
              <a:avLst/>
              <a:gdLst>
                <a:gd name="connsiteX0" fmla="*/ 0 w 1468755"/>
                <a:gd name="connsiteY0" fmla="*/ 2004695 h 3429000"/>
                <a:gd name="connsiteX1" fmla="*/ 0 w 1468755"/>
                <a:gd name="connsiteY1" fmla="*/ 0 h 3429000"/>
                <a:gd name="connsiteX2" fmla="*/ 149860 w 1468755"/>
                <a:gd name="connsiteY2" fmla="*/ 281940 h 3429000"/>
                <a:gd name="connsiteX3" fmla="*/ 1258888 w 1468755"/>
                <a:gd name="connsiteY3" fmla="*/ 1029970 h 3429000"/>
                <a:gd name="connsiteX4" fmla="*/ 1468755 w 1468755"/>
                <a:gd name="connsiteY4" fmla="*/ 1424623 h 3429000"/>
                <a:gd name="connsiteX5" fmla="*/ 1468755 w 1468755"/>
                <a:gd name="connsiteY5" fmla="*/ 3429000 h 3429000"/>
                <a:gd name="connsiteX6" fmla="*/ 1318895 w 1468755"/>
                <a:gd name="connsiteY6" fmla="*/ 3147060 h 3429000"/>
                <a:gd name="connsiteX7" fmla="*/ 209868 w 1468755"/>
                <a:gd name="connsiteY7" fmla="*/ 2399348 h 3429000"/>
                <a:gd name="connsiteX8" fmla="*/ 0 w 1468755"/>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5" h="3429000">
                  <a:moveTo>
                    <a:pt x="0" y="2004695"/>
                  </a:moveTo>
                  <a:lnTo>
                    <a:pt x="0" y="0"/>
                  </a:lnTo>
                  <a:cubicBezTo>
                    <a:pt x="0" y="113030"/>
                    <a:pt x="56198" y="218758"/>
                    <a:pt x="149860" y="281940"/>
                  </a:cubicBezTo>
                  <a:lnTo>
                    <a:pt x="1258888" y="1029970"/>
                  </a:lnTo>
                  <a:cubicBezTo>
                    <a:pt x="1390015" y="1118553"/>
                    <a:pt x="1468755" y="1266190"/>
                    <a:pt x="1468755" y="1424623"/>
                  </a:cubicBezTo>
                  <a:lnTo>
                    <a:pt x="1468755" y="3429000"/>
                  </a:lnTo>
                  <a:cubicBezTo>
                    <a:pt x="1468755" y="3315970"/>
                    <a:pt x="1412558" y="3210243"/>
                    <a:pt x="1318895" y="3147060"/>
                  </a:cubicBezTo>
                  <a:lnTo>
                    <a:pt x="209868" y="2399348"/>
                  </a:lnTo>
                  <a:cubicBezTo>
                    <a:pt x="78740" y="2310765"/>
                    <a:pt x="0" y="2162810"/>
                    <a:pt x="0" y="2004695"/>
                  </a:cubicBezTo>
                  <a:close/>
                </a:path>
              </a:pathLst>
            </a:custGeom>
            <a:solidFill>
              <a:srgbClr val="002E87"/>
            </a:solidFill>
            <a:ln w="3170"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FEAEFD0F-EA04-CFF7-56F5-85A77E28050F}"/>
                </a:ext>
              </a:extLst>
            </p:cNvPr>
            <p:cNvSpPr/>
            <p:nvPr/>
          </p:nvSpPr>
          <p:spPr>
            <a:xfrm>
              <a:off x="10742612" y="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652 h 3429000"/>
                <a:gd name="connsiteX4" fmla="*/ 0 w 1468754"/>
                <a:gd name="connsiteY4" fmla="*/ 1424305 h 3429000"/>
                <a:gd name="connsiteX5" fmla="*/ 0 w 1468754"/>
                <a:gd name="connsiteY5" fmla="*/ 3429000 h 3429000"/>
                <a:gd name="connsiteX6" fmla="*/ 149860 w 1468754"/>
                <a:gd name="connsiteY6" fmla="*/ 3147060 h 3429000"/>
                <a:gd name="connsiteX7" fmla="*/ 1258888 w 1468754"/>
                <a:gd name="connsiteY7" fmla="*/ 2399348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652"/>
                  </a:lnTo>
                  <a:cubicBezTo>
                    <a:pt x="78740" y="1118235"/>
                    <a:pt x="0" y="1265873"/>
                    <a:pt x="0" y="1424305"/>
                  </a:cubicBezTo>
                  <a:lnTo>
                    <a:pt x="0" y="3429000"/>
                  </a:lnTo>
                  <a:cubicBezTo>
                    <a:pt x="0" y="3315970"/>
                    <a:pt x="56198" y="3210243"/>
                    <a:pt x="149860" y="3147060"/>
                  </a:cubicBezTo>
                  <a:lnTo>
                    <a:pt x="1258888" y="2399348"/>
                  </a:lnTo>
                  <a:cubicBezTo>
                    <a:pt x="1390015" y="2310765"/>
                    <a:pt x="1468755" y="2162810"/>
                    <a:pt x="1468755" y="2004695"/>
                  </a:cubicBezTo>
                  <a:close/>
                </a:path>
              </a:pathLst>
            </a:custGeom>
            <a:solidFill>
              <a:srgbClr val="0072CE"/>
            </a:solidFill>
            <a:ln w="3170"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810D6724-1831-84F3-B5A9-B3D6ADFF09D3}"/>
              </a:ext>
            </a:extLst>
          </p:cNvPr>
          <p:cNvGrpSpPr/>
          <p:nvPr/>
        </p:nvGrpSpPr>
        <p:grpSpPr>
          <a:xfrm>
            <a:off x="10742612" y="3429000"/>
            <a:ext cx="2937192" cy="3429000"/>
            <a:chOff x="10742612" y="3429000"/>
            <a:chExt cx="2937192" cy="3429000"/>
          </a:xfrm>
        </p:grpSpPr>
        <p:sp>
          <p:nvSpPr>
            <p:cNvPr id="17" name="Freeform 16">
              <a:extLst>
                <a:ext uri="{FF2B5EF4-FFF2-40B4-BE49-F238E27FC236}">
                  <a16:creationId xmlns:a16="http://schemas.microsoft.com/office/drawing/2014/main" id="{3717DA64-05A3-9811-E976-C511A6D7970E}"/>
                </a:ext>
              </a:extLst>
            </p:cNvPr>
            <p:cNvSpPr/>
            <p:nvPr/>
          </p:nvSpPr>
          <p:spPr>
            <a:xfrm>
              <a:off x="10742612" y="3429000"/>
              <a:ext cx="1468754" cy="3429000"/>
            </a:xfrm>
            <a:custGeom>
              <a:avLst/>
              <a:gdLst>
                <a:gd name="connsiteX0" fmla="*/ 0 w 1468754"/>
                <a:gd name="connsiteY0" fmla="*/ 2004695 h 3429000"/>
                <a:gd name="connsiteX1" fmla="*/ 0 w 1468754"/>
                <a:gd name="connsiteY1" fmla="*/ 0 h 3429000"/>
                <a:gd name="connsiteX2" fmla="*/ 149860 w 1468754"/>
                <a:gd name="connsiteY2" fmla="*/ 281940 h 3429000"/>
                <a:gd name="connsiteX3" fmla="*/ 1258888 w 1468754"/>
                <a:gd name="connsiteY3" fmla="*/ 1029653 h 3429000"/>
                <a:gd name="connsiteX4" fmla="*/ 1468755 w 1468754"/>
                <a:gd name="connsiteY4" fmla="*/ 1424305 h 3429000"/>
                <a:gd name="connsiteX5" fmla="*/ 1468755 w 1468754"/>
                <a:gd name="connsiteY5" fmla="*/ 3429000 h 3429000"/>
                <a:gd name="connsiteX6" fmla="*/ 1318895 w 1468754"/>
                <a:gd name="connsiteY6" fmla="*/ 3147060 h 3429000"/>
                <a:gd name="connsiteX7" fmla="*/ 209867 w 1468754"/>
                <a:gd name="connsiteY7" fmla="*/ 2399030 h 3429000"/>
                <a:gd name="connsiteX8" fmla="*/ 0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0" y="2004695"/>
                  </a:moveTo>
                  <a:lnTo>
                    <a:pt x="0" y="0"/>
                  </a:lnTo>
                  <a:cubicBezTo>
                    <a:pt x="0" y="113030"/>
                    <a:pt x="56198" y="218758"/>
                    <a:pt x="149860" y="281940"/>
                  </a:cubicBezTo>
                  <a:lnTo>
                    <a:pt x="1258888" y="1029653"/>
                  </a:lnTo>
                  <a:cubicBezTo>
                    <a:pt x="1390015" y="1118235"/>
                    <a:pt x="1468755" y="1265872"/>
                    <a:pt x="1468755" y="1424305"/>
                  </a:cubicBezTo>
                  <a:lnTo>
                    <a:pt x="1468755" y="3429000"/>
                  </a:lnTo>
                  <a:cubicBezTo>
                    <a:pt x="1468755" y="3315970"/>
                    <a:pt x="1412558" y="3210243"/>
                    <a:pt x="1318895" y="3147060"/>
                  </a:cubicBezTo>
                  <a:lnTo>
                    <a:pt x="209867" y="2399030"/>
                  </a:lnTo>
                  <a:cubicBezTo>
                    <a:pt x="78740" y="2310765"/>
                    <a:pt x="0" y="2162810"/>
                    <a:pt x="0" y="2004695"/>
                  </a:cubicBezTo>
                  <a:close/>
                </a:path>
              </a:pathLst>
            </a:custGeom>
            <a:solidFill>
              <a:srgbClr val="002E87"/>
            </a:solidFill>
            <a:ln w="3170"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5266DF42-3FAA-DE07-A883-39DE961B41D9}"/>
                </a:ext>
              </a:extLst>
            </p:cNvPr>
            <p:cNvSpPr/>
            <p:nvPr/>
          </p:nvSpPr>
          <p:spPr>
            <a:xfrm>
              <a:off x="12211050" y="342900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970 h 3429000"/>
                <a:gd name="connsiteX4" fmla="*/ 0 w 1468754"/>
                <a:gd name="connsiteY4" fmla="*/ 1424622 h 3429000"/>
                <a:gd name="connsiteX5" fmla="*/ 0 w 1468754"/>
                <a:gd name="connsiteY5" fmla="*/ 3429000 h 3429000"/>
                <a:gd name="connsiteX6" fmla="*/ 149860 w 1468754"/>
                <a:gd name="connsiteY6" fmla="*/ 3147060 h 3429000"/>
                <a:gd name="connsiteX7" fmla="*/ 1258888 w 1468754"/>
                <a:gd name="connsiteY7" fmla="*/ 2399030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970"/>
                  </a:lnTo>
                  <a:cubicBezTo>
                    <a:pt x="78740" y="1118553"/>
                    <a:pt x="0" y="1266190"/>
                    <a:pt x="0" y="1424622"/>
                  </a:cubicBezTo>
                  <a:lnTo>
                    <a:pt x="0" y="3429000"/>
                  </a:lnTo>
                  <a:cubicBezTo>
                    <a:pt x="0" y="3315970"/>
                    <a:pt x="56198" y="3210243"/>
                    <a:pt x="149860" y="3147060"/>
                  </a:cubicBezTo>
                  <a:lnTo>
                    <a:pt x="1258888" y="2399030"/>
                  </a:lnTo>
                  <a:cubicBezTo>
                    <a:pt x="1390015" y="2310765"/>
                    <a:pt x="1468755" y="2162810"/>
                    <a:pt x="1468755" y="2004695"/>
                  </a:cubicBezTo>
                  <a:close/>
                </a:path>
              </a:pathLst>
            </a:custGeom>
            <a:solidFill>
              <a:srgbClr val="0072CE"/>
            </a:solidFill>
            <a:ln w="3170" cap="flat">
              <a:noFill/>
              <a:prstDash val="solid"/>
              <a:miter/>
            </a:ln>
          </p:spPr>
          <p:txBody>
            <a:bodyPr rtlCol="0" anchor="ctr"/>
            <a:lstStyle/>
            <a:p>
              <a:endParaRPr lang="en-EE"/>
            </a:p>
          </p:txBody>
        </p:sp>
      </p:grpSp>
      <p:sp>
        <p:nvSpPr>
          <p:cNvPr id="4" name="Date Placeholder 3">
            <a:extLst>
              <a:ext uri="{FF2B5EF4-FFF2-40B4-BE49-F238E27FC236}">
                <a16:creationId xmlns:a16="http://schemas.microsoft.com/office/drawing/2014/main" id="{6FB0DE88-C14C-5A5A-80FC-0F54815BA2B8}"/>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5A5A3A46-83B5-1643-E608-499EB7CAFC8A}"/>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D062C323-6CF2-E4F0-3338-AEC7654CA38C}"/>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3308833389"/>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itelslaid (3 elemen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DB5ED960-F0FA-2617-E909-4B62DEFA85D1}"/>
              </a:ext>
            </a:extLst>
          </p:cNvPr>
          <p:cNvGrpSpPr/>
          <p:nvPr/>
        </p:nvGrpSpPr>
        <p:grpSpPr>
          <a:xfrm>
            <a:off x="9254067" y="0"/>
            <a:ext cx="1958128" cy="2286000"/>
            <a:chOff x="9254067" y="0"/>
            <a:chExt cx="1958128" cy="2286000"/>
          </a:xfrm>
        </p:grpSpPr>
        <p:sp>
          <p:nvSpPr>
            <p:cNvPr id="11" name="Freeform 10">
              <a:extLst>
                <a:ext uri="{FF2B5EF4-FFF2-40B4-BE49-F238E27FC236}">
                  <a16:creationId xmlns:a16="http://schemas.microsoft.com/office/drawing/2014/main" id="{B85EFB52-19F1-DFBB-6AE2-4D44A8DAFDC9}"/>
                </a:ext>
              </a:extLst>
            </p:cNvPr>
            <p:cNvSpPr/>
            <p:nvPr/>
          </p:nvSpPr>
          <p:spPr>
            <a:xfrm>
              <a:off x="9254067" y="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7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647"/>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2B85DE7C-B7AD-6BE8-F174-C00F50686509}"/>
                </a:ext>
              </a:extLst>
            </p:cNvPr>
            <p:cNvSpPr/>
            <p:nvPr/>
          </p:nvSpPr>
          <p:spPr>
            <a:xfrm>
              <a:off x="10233025" y="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435 h 2286000"/>
                <a:gd name="connsiteX4" fmla="*/ 0 w 979169"/>
                <a:gd name="connsiteY4" fmla="*/ 949537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435"/>
                  </a:lnTo>
                  <a:cubicBezTo>
                    <a:pt x="52493" y="745490"/>
                    <a:pt x="0" y="843915"/>
                    <a:pt x="0" y="949537"/>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rgbClr val="0072CE"/>
            </a:solidFill>
            <a:ln w="2114"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DF2C0F18-ED50-CB20-3644-79832FAE12F4}"/>
              </a:ext>
            </a:extLst>
          </p:cNvPr>
          <p:cNvGrpSpPr/>
          <p:nvPr/>
        </p:nvGrpSpPr>
        <p:grpSpPr>
          <a:xfrm>
            <a:off x="10233025" y="2286000"/>
            <a:ext cx="1958128" cy="2286000"/>
            <a:chOff x="10233025" y="2286000"/>
            <a:chExt cx="1958128" cy="2286000"/>
          </a:xfrm>
        </p:grpSpPr>
        <p:sp>
          <p:nvSpPr>
            <p:cNvPr id="17" name="Freeform 16">
              <a:extLst>
                <a:ext uri="{FF2B5EF4-FFF2-40B4-BE49-F238E27FC236}">
                  <a16:creationId xmlns:a16="http://schemas.microsoft.com/office/drawing/2014/main" id="{BD75D78E-D9EF-CBD6-77E7-3CECBF96CA93}"/>
                </a:ext>
              </a:extLst>
            </p:cNvPr>
            <p:cNvSpPr/>
            <p:nvPr/>
          </p:nvSpPr>
          <p:spPr>
            <a:xfrm>
              <a:off x="10233025" y="2286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435 h 2286000"/>
                <a:gd name="connsiteX4" fmla="*/ 979170 w 979169"/>
                <a:gd name="connsiteY4" fmla="*/ 949537 h 2286000"/>
                <a:gd name="connsiteX5" fmla="*/ 979170 w 979169"/>
                <a:gd name="connsiteY5" fmla="*/ 2286000 h 2286000"/>
                <a:gd name="connsiteX6" fmla="*/ 879263 w 979169"/>
                <a:gd name="connsiteY6" fmla="*/ 2098040 h 2286000"/>
                <a:gd name="connsiteX7" fmla="*/ 139912 w 979169"/>
                <a:gd name="connsiteY7" fmla="*/ 1599353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435"/>
                  </a:lnTo>
                  <a:cubicBezTo>
                    <a:pt x="926677" y="745490"/>
                    <a:pt x="979170" y="843915"/>
                    <a:pt x="979170" y="949537"/>
                  </a:cubicBezTo>
                  <a:lnTo>
                    <a:pt x="979170" y="2286000"/>
                  </a:lnTo>
                  <a:cubicBezTo>
                    <a:pt x="979170" y="2210647"/>
                    <a:pt x="941705" y="2140162"/>
                    <a:pt x="879263" y="2098040"/>
                  </a:cubicBezTo>
                  <a:lnTo>
                    <a:pt x="139912" y="1599353"/>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A7FA20D7-3CD8-BF23-FAF0-A78C882226D6}"/>
                </a:ext>
              </a:extLst>
            </p:cNvPr>
            <p:cNvSpPr/>
            <p:nvPr/>
          </p:nvSpPr>
          <p:spPr>
            <a:xfrm>
              <a:off x="11211983" y="2286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7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353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647"/>
                  </a:lnTo>
                  <a:cubicBezTo>
                    <a:pt x="52493" y="745702"/>
                    <a:pt x="0" y="844127"/>
                    <a:pt x="0" y="949748"/>
                  </a:cubicBezTo>
                  <a:lnTo>
                    <a:pt x="0" y="2286000"/>
                  </a:lnTo>
                  <a:cubicBezTo>
                    <a:pt x="0" y="2210647"/>
                    <a:pt x="37465" y="2140162"/>
                    <a:pt x="99907" y="2098040"/>
                  </a:cubicBezTo>
                  <a:lnTo>
                    <a:pt x="839258" y="1599353"/>
                  </a:lnTo>
                  <a:cubicBezTo>
                    <a:pt x="926677" y="1540510"/>
                    <a:pt x="979170" y="1441873"/>
                    <a:pt x="979170" y="1336463"/>
                  </a:cubicBezTo>
                  <a:close/>
                </a:path>
              </a:pathLst>
            </a:custGeom>
            <a:solidFill>
              <a:srgbClr val="0072CE"/>
            </a:solidFill>
            <a:ln w="2114" cap="flat">
              <a:noFill/>
              <a:prstDash val="solid"/>
              <a:miter/>
            </a:ln>
          </p:spPr>
          <p:txBody>
            <a:bodyPr rtlCol="0" anchor="ctr"/>
            <a:lstStyle/>
            <a:p>
              <a:endParaRPr lang="en-EE"/>
            </a:p>
          </p:txBody>
        </p:sp>
      </p:grpSp>
      <p:grpSp>
        <p:nvGrpSpPr>
          <p:cNvPr id="19" name="Graphic 4">
            <a:extLst>
              <a:ext uri="{FF2B5EF4-FFF2-40B4-BE49-F238E27FC236}">
                <a16:creationId xmlns:a16="http://schemas.microsoft.com/office/drawing/2014/main" id="{B1D8A455-9515-D547-FB79-65B208CE4F16}"/>
              </a:ext>
            </a:extLst>
          </p:cNvPr>
          <p:cNvGrpSpPr/>
          <p:nvPr/>
        </p:nvGrpSpPr>
        <p:grpSpPr>
          <a:xfrm>
            <a:off x="9254067" y="4572000"/>
            <a:ext cx="1958128" cy="2286000"/>
            <a:chOff x="9254067" y="4572000"/>
            <a:chExt cx="1958128" cy="2286000"/>
          </a:xfrm>
        </p:grpSpPr>
        <p:sp>
          <p:nvSpPr>
            <p:cNvPr id="20" name="Freeform 19">
              <a:extLst>
                <a:ext uri="{FF2B5EF4-FFF2-40B4-BE49-F238E27FC236}">
                  <a16:creationId xmlns:a16="http://schemas.microsoft.com/office/drawing/2014/main" id="{7054A07D-173F-56B9-187F-F1E24CBCC775}"/>
                </a:ext>
              </a:extLst>
            </p:cNvPr>
            <p:cNvSpPr/>
            <p:nvPr/>
          </p:nvSpPr>
          <p:spPr>
            <a:xfrm>
              <a:off x="9254067" y="4572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6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4"/>
                    <a:pt x="37465" y="145838"/>
                    <a:pt x="99907" y="187960"/>
                  </a:cubicBezTo>
                  <a:lnTo>
                    <a:pt x="839258" y="686646"/>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21" name="Freeform 20">
              <a:extLst>
                <a:ext uri="{FF2B5EF4-FFF2-40B4-BE49-F238E27FC236}">
                  <a16:creationId xmlns:a16="http://schemas.microsoft.com/office/drawing/2014/main" id="{F97BBB3A-E836-4F58-1BCB-0E560EFA4ACA}"/>
                </a:ext>
              </a:extLst>
            </p:cNvPr>
            <p:cNvSpPr/>
            <p:nvPr/>
          </p:nvSpPr>
          <p:spPr>
            <a:xfrm>
              <a:off x="10233025" y="4572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6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4"/>
                    <a:pt x="941705" y="145838"/>
                    <a:pt x="879263" y="187960"/>
                  </a:cubicBezTo>
                  <a:lnTo>
                    <a:pt x="139912" y="686646"/>
                  </a:lnTo>
                  <a:cubicBezTo>
                    <a:pt x="52493" y="745702"/>
                    <a:pt x="0" y="844127"/>
                    <a:pt x="0" y="949748"/>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rgbClr val="0072CE"/>
            </a:solidFill>
            <a:ln w="2114" cap="flat">
              <a:noFill/>
              <a:prstDash val="solid"/>
              <a:miter/>
            </a:ln>
          </p:spPr>
          <p:txBody>
            <a:bodyPr rtlCol="0" anchor="ctr"/>
            <a:lstStyle/>
            <a:p>
              <a:endParaRPr lang="en-EE"/>
            </a:p>
          </p:txBody>
        </p:sp>
      </p:grpSp>
      <p:sp>
        <p:nvSpPr>
          <p:cNvPr id="4" name="Date Placeholder 3">
            <a:extLst>
              <a:ext uri="{FF2B5EF4-FFF2-40B4-BE49-F238E27FC236}">
                <a16:creationId xmlns:a16="http://schemas.microsoft.com/office/drawing/2014/main" id="{C3478E42-4EFF-A512-ED93-35937F7D9431}"/>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1A3432A0-E5D7-68BB-B309-90439748AA58}"/>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0">
                <a:solidFill>
                  <a:srgbClr val="002E87"/>
                </a:solidFill>
                <a:latin typeface="Roboto"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DFC43348-E648-D29E-235E-3ABC98C0D17A}"/>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6181892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itelslaid (3 elementi)">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DB5ED960-F0FA-2617-E909-4B62DEFA85D1}"/>
              </a:ext>
            </a:extLst>
          </p:cNvPr>
          <p:cNvGrpSpPr/>
          <p:nvPr/>
        </p:nvGrpSpPr>
        <p:grpSpPr>
          <a:xfrm>
            <a:off x="9254067" y="0"/>
            <a:ext cx="1958128" cy="2286000"/>
            <a:chOff x="9254067" y="0"/>
            <a:chExt cx="1958128" cy="2286000"/>
          </a:xfrm>
        </p:grpSpPr>
        <p:sp>
          <p:nvSpPr>
            <p:cNvPr id="11" name="Freeform 10">
              <a:extLst>
                <a:ext uri="{FF2B5EF4-FFF2-40B4-BE49-F238E27FC236}">
                  <a16:creationId xmlns:a16="http://schemas.microsoft.com/office/drawing/2014/main" id="{B85EFB52-19F1-DFBB-6AE2-4D44A8DAFDC9}"/>
                </a:ext>
              </a:extLst>
            </p:cNvPr>
            <p:cNvSpPr/>
            <p:nvPr/>
          </p:nvSpPr>
          <p:spPr>
            <a:xfrm>
              <a:off x="9254067" y="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7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647"/>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72CE"/>
            </a:solidFill>
            <a:ln w="2114"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2B85DE7C-B7AD-6BE8-F174-C00F50686509}"/>
                </a:ext>
              </a:extLst>
            </p:cNvPr>
            <p:cNvSpPr/>
            <p:nvPr/>
          </p:nvSpPr>
          <p:spPr>
            <a:xfrm>
              <a:off x="10233025" y="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435 h 2286000"/>
                <a:gd name="connsiteX4" fmla="*/ 0 w 979169"/>
                <a:gd name="connsiteY4" fmla="*/ 949537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435"/>
                  </a:lnTo>
                  <a:cubicBezTo>
                    <a:pt x="52493" y="745490"/>
                    <a:pt x="0" y="843915"/>
                    <a:pt x="0" y="949537"/>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DF2C0F18-ED50-CB20-3644-79832FAE12F4}"/>
              </a:ext>
            </a:extLst>
          </p:cNvPr>
          <p:cNvGrpSpPr/>
          <p:nvPr/>
        </p:nvGrpSpPr>
        <p:grpSpPr>
          <a:xfrm>
            <a:off x="10233025" y="2286000"/>
            <a:ext cx="1958128" cy="2286000"/>
            <a:chOff x="10233025" y="2286000"/>
            <a:chExt cx="1958128" cy="2286000"/>
          </a:xfrm>
        </p:grpSpPr>
        <p:sp>
          <p:nvSpPr>
            <p:cNvPr id="17" name="Freeform 16">
              <a:extLst>
                <a:ext uri="{FF2B5EF4-FFF2-40B4-BE49-F238E27FC236}">
                  <a16:creationId xmlns:a16="http://schemas.microsoft.com/office/drawing/2014/main" id="{BD75D78E-D9EF-CBD6-77E7-3CECBF96CA93}"/>
                </a:ext>
              </a:extLst>
            </p:cNvPr>
            <p:cNvSpPr/>
            <p:nvPr/>
          </p:nvSpPr>
          <p:spPr>
            <a:xfrm>
              <a:off x="10233025" y="2286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435 h 2286000"/>
                <a:gd name="connsiteX4" fmla="*/ 979170 w 979169"/>
                <a:gd name="connsiteY4" fmla="*/ 949537 h 2286000"/>
                <a:gd name="connsiteX5" fmla="*/ 979170 w 979169"/>
                <a:gd name="connsiteY5" fmla="*/ 2286000 h 2286000"/>
                <a:gd name="connsiteX6" fmla="*/ 879263 w 979169"/>
                <a:gd name="connsiteY6" fmla="*/ 2098040 h 2286000"/>
                <a:gd name="connsiteX7" fmla="*/ 139912 w 979169"/>
                <a:gd name="connsiteY7" fmla="*/ 1599353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435"/>
                  </a:lnTo>
                  <a:cubicBezTo>
                    <a:pt x="926677" y="745490"/>
                    <a:pt x="979170" y="843915"/>
                    <a:pt x="979170" y="949537"/>
                  </a:cubicBezTo>
                  <a:lnTo>
                    <a:pt x="979170" y="2286000"/>
                  </a:lnTo>
                  <a:cubicBezTo>
                    <a:pt x="979170" y="2210647"/>
                    <a:pt x="941705" y="2140162"/>
                    <a:pt x="879263" y="2098040"/>
                  </a:cubicBezTo>
                  <a:lnTo>
                    <a:pt x="139912" y="1599353"/>
                  </a:lnTo>
                  <a:cubicBezTo>
                    <a:pt x="52493" y="1540510"/>
                    <a:pt x="0" y="1441873"/>
                    <a:pt x="0" y="1336463"/>
                  </a:cubicBezTo>
                  <a:close/>
                </a:path>
              </a:pathLst>
            </a:custGeom>
            <a:solidFill>
              <a:srgbClr val="0072CE"/>
            </a:solidFill>
            <a:ln w="2114"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A7FA20D7-3CD8-BF23-FAF0-A78C882226D6}"/>
                </a:ext>
              </a:extLst>
            </p:cNvPr>
            <p:cNvSpPr/>
            <p:nvPr/>
          </p:nvSpPr>
          <p:spPr>
            <a:xfrm>
              <a:off x="11211983" y="2286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7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353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647"/>
                  </a:lnTo>
                  <a:cubicBezTo>
                    <a:pt x="52493" y="745702"/>
                    <a:pt x="0" y="844127"/>
                    <a:pt x="0" y="949748"/>
                  </a:cubicBezTo>
                  <a:lnTo>
                    <a:pt x="0" y="2286000"/>
                  </a:lnTo>
                  <a:cubicBezTo>
                    <a:pt x="0" y="2210647"/>
                    <a:pt x="37465" y="2140162"/>
                    <a:pt x="99907" y="2098040"/>
                  </a:cubicBezTo>
                  <a:lnTo>
                    <a:pt x="839258" y="1599353"/>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grpSp>
        <p:nvGrpSpPr>
          <p:cNvPr id="19" name="Graphic 4">
            <a:extLst>
              <a:ext uri="{FF2B5EF4-FFF2-40B4-BE49-F238E27FC236}">
                <a16:creationId xmlns:a16="http://schemas.microsoft.com/office/drawing/2014/main" id="{B1D8A455-9515-D547-FB79-65B208CE4F16}"/>
              </a:ext>
            </a:extLst>
          </p:cNvPr>
          <p:cNvGrpSpPr/>
          <p:nvPr/>
        </p:nvGrpSpPr>
        <p:grpSpPr>
          <a:xfrm>
            <a:off x="9254067" y="4572000"/>
            <a:ext cx="1958128" cy="2286000"/>
            <a:chOff x="9254067" y="4572000"/>
            <a:chExt cx="1958128" cy="2286000"/>
          </a:xfrm>
        </p:grpSpPr>
        <p:sp>
          <p:nvSpPr>
            <p:cNvPr id="20" name="Freeform 19">
              <a:extLst>
                <a:ext uri="{FF2B5EF4-FFF2-40B4-BE49-F238E27FC236}">
                  <a16:creationId xmlns:a16="http://schemas.microsoft.com/office/drawing/2014/main" id="{7054A07D-173F-56B9-187F-F1E24CBCC775}"/>
                </a:ext>
              </a:extLst>
            </p:cNvPr>
            <p:cNvSpPr/>
            <p:nvPr/>
          </p:nvSpPr>
          <p:spPr>
            <a:xfrm>
              <a:off x="9254067" y="4572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6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4"/>
                    <a:pt x="37465" y="145838"/>
                    <a:pt x="99907" y="187960"/>
                  </a:cubicBezTo>
                  <a:lnTo>
                    <a:pt x="839258" y="686646"/>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72CE"/>
            </a:solidFill>
            <a:ln w="2114" cap="flat">
              <a:noFill/>
              <a:prstDash val="solid"/>
              <a:miter/>
            </a:ln>
          </p:spPr>
          <p:txBody>
            <a:bodyPr rtlCol="0" anchor="ctr"/>
            <a:lstStyle/>
            <a:p>
              <a:endParaRPr lang="en-EE"/>
            </a:p>
          </p:txBody>
        </p:sp>
        <p:sp>
          <p:nvSpPr>
            <p:cNvPr id="21" name="Freeform 20">
              <a:extLst>
                <a:ext uri="{FF2B5EF4-FFF2-40B4-BE49-F238E27FC236}">
                  <a16:creationId xmlns:a16="http://schemas.microsoft.com/office/drawing/2014/main" id="{F97BBB3A-E836-4F58-1BCB-0E560EFA4ACA}"/>
                </a:ext>
              </a:extLst>
            </p:cNvPr>
            <p:cNvSpPr/>
            <p:nvPr/>
          </p:nvSpPr>
          <p:spPr>
            <a:xfrm>
              <a:off x="10233025" y="4572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6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4"/>
                    <a:pt x="941705" y="145838"/>
                    <a:pt x="879263" y="187960"/>
                  </a:cubicBezTo>
                  <a:lnTo>
                    <a:pt x="139912" y="686646"/>
                  </a:lnTo>
                  <a:cubicBezTo>
                    <a:pt x="52493" y="745702"/>
                    <a:pt x="0" y="844127"/>
                    <a:pt x="0" y="949748"/>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spTree>
    <p:extLst>
      <p:ext uri="{BB962C8B-B14F-4D97-AF65-F5344CB8AC3E}">
        <p14:creationId xmlns:p14="http://schemas.microsoft.com/office/powerpoint/2010/main" val="3886878049"/>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 Tiitelslaid (muster 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0"/>
            <a:ext cx="12191998"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7539407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1 Tiitelslaid (muster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1" y="0"/>
            <a:ext cx="12191996"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1523549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ühi 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Tree>
    <p:extLst>
      <p:ext uri="{BB962C8B-B14F-4D97-AF65-F5344CB8AC3E}">
        <p14:creationId xmlns:p14="http://schemas.microsoft.com/office/powerpoint/2010/main" val="26514120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olmene jaot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69A3DC-82A2-185E-5AB8-BD65E7BBB0E1}"/>
              </a:ext>
            </a:extLst>
          </p:cNvPr>
          <p:cNvSpPr/>
          <p:nvPr userDrawn="1"/>
        </p:nvSpPr>
        <p:spPr>
          <a:xfrm>
            <a:off x="4064000" y="0"/>
            <a:ext cx="4064000" cy="6858000"/>
          </a:xfrm>
          <a:prstGeom prst="rect">
            <a:avLst/>
          </a:prstGeom>
          <a:solidFill>
            <a:srgbClr val="00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7" name="Rectangle 6">
            <a:extLst>
              <a:ext uri="{FF2B5EF4-FFF2-40B4-BE49-F238E27FC236}">
                <a16:creationId xmlns:a16="http://schemas.microsoft.com/office/drawing/2014/main" id="{AFAB41A4-D4E5-00BC-7747-37521F2AF173}"/>
              </a:ext>
            </a:extLst>
          </p:cNvPr>
          <p:cNvSpPr/>
          <p:nvPr userDrawn="1"/>
        </p:nvSpPr>
        <p:spPr>
          <a:xfrm>
            <a:off x="8128000" y="0"/>
            <a:ext cx="4064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Rectangle 4">
            <a:extLst>
              <a:ext uri="{FF2B5EF4-FFF2-40B4-BE49-F238E27FC236}">
                <a16:creationId xmlns:a16="http://schemas.microsoft.com/office/drawing/2014/main" id="{13C6F0AE-B319-6A13-0FA7-53062F484F30}"/>
              </a:ext>
            </a:extLst>
          </p:cNvPr>
          <p:cNvSpPr/>
          <p:nvPr userDrawn="1"/>
        </p:nvSpPr>
        <p:spPr>
          <a:xfrm>
            <a:off x="0" y="0"/>
            <a:ext cx="406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3" name="Text Placeholder 12">
            <a:extLst>
              <a:ext uri="{FF2B5EF4-FFF2-40B4-BE49-F238E27FC236}">
                <a16:creationId xmlns:a16="http://schemas.microsoft.com/office/drawing/2014/main" id="{3B608D9A-C5CA-6622-C837-F89ED11B048C}"/>
              </a:ext>
            </a:extLst>
          </p:cNvPr>
          <p:cNvSpPr>
            <a:spLocks noGrp="1"/>
          </p:cNvSpPr>
          <p:nvPr>
            <p:ph type="body" sz="quarter" idx="13"/>
          </p:nvPr>
        </p:nvSpPr>
        <p:spPr>
          <a:xfrm>
            <a:off x="617537" y="2860430"/>
            <a:ext cx="2828925" cy="31178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4" name="Text Placeholder 12">
            <a:extLst>
              <a:ext uri="{FF2B5EF4-FFF2-40B4-BE49-F238E27FC236}">
                <a16:creationId xmlns:a16="http://schemas.microsoft.com/office/drawing/2014/main" id="{70EEDFAC-EE99-4787-4EBE-359B1F603E5D}"/>
              </a:ext>
            </a:extLst>
          </p:cNvPr>
          <p:cNvSpPr>
            <a:spLocks noGrp="1"/>
          </p:cNvSpPr>
          <p:nvPr>
            <p:ph type="body" sz="quarter" idx="14"/>
          </p:nvPr>
        </p:nvSpPr>
        <p:spPr>
          <a:xfrm>
            <a:off x="4681537" y="2860430"/>
            <a:ext cx="2828925" cy="3117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6" name="Text Placeholder 12">
            <a:extLst>
              <a:ext uri="{FF2B5EF4-FFF2-40B4-BE49-F238E27FC236}">
                <a16:creationId xmlns:a16="http://schemas.microsoft.com/office/drawing/2014/main" id="{E78B8870-B79E-F725-2818-0602FE99B1F2}"/>
              </a:ext>
            </a:extLst>
          </p:cNvPr>
          <p:cNvSpPr>
            <a:spLocks noGrp="1"/>
          </p:cNvSpPr>
          <p:nvPr>
            <p:ph type="body" sz="quarter" idx="15"/>
          </p:nvPr>
        </p:nvSpPr>
        <p:spPr>
          <a:xfrm>
            <a:off x="8745537" y="2860430"/>
            <a:ext cx="2828925" cy="3117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Tree>
    <p:extLst>
      <p:ext uri="{BB962C8B-B14F-4D97-AF65-F5344CB8AC3E}">
        <p14:creationId xmlns:p14="http://schemas.microsoft.com/office/powerpoint/2010/main" val="10490847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sitaadislaid">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564114" y="2200989"/>
            <a:ext cx="11077023" cy="2456022"/>
          </a:xfrm>
          <a:prstGeom prst="rect">
            <a:avLst/>
          </a:prstGeom>
        </p:spPr>
        <p:txBody>
          <a:bodyPr vert="horz" lIns="0" tIns="0" rIns="0" bIns="0" rtlCol="0" anchor="ctr">
            <a:normAutofit/>
          </a:bodyPr>
          <a:lstStyle>
            <a:lvl1pPr algn="ctr">
              <a:defRPr/>
            </a:lvl1pPr>
          </a:lstStyle>
          <a:p>
            <a:r>
              <a:rPr lang="en-US"/>
              <a:t>Click to edit Master title style</a:t>
            </a:r>
          </a:p>
        </p:txBody>
      </p:sp>
      <p:grpSp>
        <p:nvGrpSpPr>
          <p:cNvPr id="11" name="Group 10">
            <a:extLst>
              <a:ext uri="{FF2B5EF4-FFF2-40B4-BE49-F238E27FC236}">
                <a16:creationId xmlns:a16="http://schemas.microsoft.com/office/drawing/2014/main" id="{066025EA-2E2D-F79A-2574-AF80216D9AEE}"/>
              </a:ext>
            </a:extLst>
          </p:cNvPr>
          <p:cNvGrpSpPr/>
          <p:nvPr userDrawn="1"/>
        </p:nvGrpSpPr>
        <p:grpSpPr>
          <a:xfrm>
            <a:off x="5706110" y="1096593"/>
            <a:ext cx="779864" cy="911431"/>
            <a:chOff x="5706110" y="1117600"/>
            <a:chExt cx="779864" cy="911431"/>
          </a:xfrm>
        </p:grpSpPr>
        <p:sp>
          <p:nvSpPr>
            <p:cNvPr id="9" name="Freeform 8">
              <a:extLst>
                <a:ext uri="{FF2B5EF4-FFF2-40B4-BE49-F238E27FC236}">
                  <a16:creationId xmlns:a16="http://schemas.microsoft.com/office/drawing/2014/main" id="{69D6A42C-C9E2-84DB-DF66-D223FE1B7F90}"/>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0" name="Freeform 9">
              <a:extLst>
                <a:ext uri="{FF2B5EF4-FFF2-40B4-BE49-F238E27FC236}">
                  <a16:creationId xmlns:a16="http://schemas.microsoft.com/office/drawing/2014/main" id="{189F36CC-BCB4-A7E2-0394-BEC5058D16BB}"/>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tx1"/>
            </a:solidFill>
            <a:ln w="834" cap="flat">
              <a:noFill/>
              <a:prstDash val="solid"/>
              <a:miter/>
            </a:ln>
          </p:spPr>
          <p:txBody>
            <a:bodyPr rtlCol="0" anchor="ctr"/>
            <a:lstStyle/>
            <a:p>
              <a:endParaRPr lang="en-EE"/>
            </a:p>
          </p:txBody>
        </p:sp>
      </p:grpSp>
      <p:grpSp>
        <p:nvGrpSpPr>
          <p:cNvPr id="12" name="Group 11">
            <a:extLst>
              <a:ext uri="{FF2B5EF4-FFF2-40B4-BE49-F238E27FC236}">
                <a16:creationId xmlns:a16="http://schemas.microsoft.com/office/drawing/2014/main" id="{FF526125-AC47-A7FB-B321-217FB6F805F3}"/>
              </a:ext>
            </a:extLst>
          </p:cNvPr>
          <p:cNvGrpSpPr/>
          <p:nvPr userDrawn="1"/>
        </p:nvGrpSpPr>
        <p:grpSpPr>
          <a:xfrm rot="10800000">
            <a:off x="5706110" y="4849976"/>
            <a:ext cx="779864" cy="911431"/>
            <a:chOff x="5706110" y="1117600"/>
            <a:chExt cx="779864" cy="911431"/>
          </a:xfrm>
        </p:grpSpPr>
        <p:sp>
          <p:nvSpPr>
            <p:cNvPr id="13" name="Freeform 12">
              <a:extLst>
                <a:ext uri="{FF2B5EF4-FFF2-40B4-BE49-F238E27FC236}">
                  <a16:creationId xmlns:a16="http://schemas.microsoft.com/office/drawing/2014/main" id="{F4BF3BC2-3426-8667-51FB-2D30257ABF99}"/>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F84502C5-54C9-39A2-3589-270C7B0DF3D6}"/>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rgbClr val="002E87"/>
            </a:solidFill>
            <a:ln w="834" cap="flat">
              <a:noFill/>
              <a:prstDash val="solid"/>
              <a:miter/>
            </a:ln>
          </p:spPr>
          <p:txBody>
            <a:bodyPr rtlCol="0" anchor="ctr"/>
            <a:lstStyle/>
            <a:p>
              <a:endParaRPr lang="en-EE"/>
            </a:p>
          </p:txBody>
        </p:sp>
      </p:grpSp>
      <p:sp>
        <p:nvSpPr>
          <p:cNvPr id="6" name="Date Placeholder 3">
            <a:extLst>
              <a:ext uri="{FF2B5EF4-FFF2-40B4-BE49-F238E27FC236}">
                <a16:creationId xmlns:a16="http://schemas.microsoft.com/office/drawing/2014/main" id="{94865104-6E87-D361-2561-BA8B60D7D087}"/>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7" name="Footer Placeholder 4">
            <a:extLst>
              <a:ext uri="{FF2B5EF4-FFF2-40B4-BE49-F238E27FC236}">
                <a16:creationId xmlns:a16="http://schemas.microsoft.com/office/drawing/2014/main" id="{DFE13F54-DB69-71E0-100C-6C98E98D1D70}"/>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0">
                <a:solidFill>
                  <a:srgbClr val="002E87"/>
                </a:solidFill>
                <a:latin typeface="Roboto" panose="02000000000000000000" pitchFamily="2" charset="0"/>
                <a:ea typeface="Roboto" panose="02000000000000000000" pitchFamily="2" charset="0"/>
              </a:defRPr>
            </a:lvl1pPr>
          </a:lstStyle>
          <a:p>
            <a:endParaRPr lang="en-US"/>
          </a:p>
        </p:txBody>
      </p:sp>
      <p:sp>
        <p:nvSpPr>
          <p:cNvPr id="8" name="Slide Number Placeholder 5">
            <a:extLst>
              <a:ext uri="{FF2B5EF4-FFF2-40B4-BE49-F238E27FC236}">
                <a16:creationId xmlns:a16="http://schemas.microsoft.com/office/drawing/2014/main" id="{B22229AE-3E23-C73D-A0DC-540915AD2B4F}"/>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42564899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ukor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6096000" y="549275"/>
            <a:ext cx="5545137" cy="5759450"/>
          </a:xfrm>
          <a:prstGeom prst="rect">
            <a:avLst/>
          </a:prstGeom>
        </p:spPr>
        <p:txBody>
          <a:bodyPr vert="horz" lIns="0" tIns="0" rIns="0" bIns="0" rtlCol="0" anchor="ctr">
            <a:normAutofit/>
          </a:bodyPr>
          <a:lstStyle>
            <a:lvl1pPr algn="l">
              <a:defRPr/>
            </a:lvl1pPr>
          </a:lstStyle>
          <a:p>
            <a:r>
              <a:rPr lang="en-US"/>
              <a:t>Click to edit Master title style</a:t>
            </a:r>
          </a:p>
        </p:txBody>
      </p:sp>
      <p:grpSp>
        <p:nvGrpSpPr>
          <p:cNvPr id="15" name="Group 14">
            <a:extLst>
              <a:ext uri="{FF2B5EF4-FFF2-40B4-BE49-F238E27FC236}">
                <a16:creationId xmlns:a16="http://schemas.microsoft.com/office/drawing/2014/main" id="{8DDCA867-E778-5E21-BB87-9F8E03AB3433}"/>
              </a:ext>
            </a:extLst>
          </p:cNvPr>
          <p:cNvGrpSpPr/>
          <p:nvPr userDrawn="1"/>
        </p:nvGrpSpPr>
        <p:grpSpPr>
          <a:xfrm rot="16200000">
            <a:off x="1856547" y="1714121"/>
            <a:ext cx="2934665" cy="3429758"/>
            <a:chOff x="5706110" y="1117600"/>
            <a:chExt cx="779864" cy="911431"/>
          </a:xfrm>
        </p:grpSpPr>
        <p:sp>
          <p:nvSpPr>
            <p:cNvPr id="16" name="Freeform 15">
              <a:extLst>
                <a:ext uri="{FF2B5EF4-FFF2-40B4-BE49-F238E27FC236}">
                  <a16:creationId xmlns:a16="http://schemas.microsoft.com/office/drawing/2014/main" id="{46CC1A42-22E2-F40A-0C51-8BA1E688FB83}"/>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7" name="Freeform 16">
              <a:extLst>
                <a:ext uri="{FF2B5EF4-FFF2-40B4-BE49-F238E27FC236}">
                  <a16:creationId xmlns:a16="http://schemas.microsoft.com/office/drawing/2014/main" id="{A6DE87F2-9AD8-BBFA-14FC-D414709955D2}"/>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rgbClr val="002E87"/>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3546291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itelslaid (1 e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6" y="1488163"/>
            <a:ext cx="8125308" cy="1255037"/>
          </a:xfrm>
        </p:spPr>
        <p:txBody>
          <a:bodyPr anchor="t">
            <a:normAutofit/>
          </a:bodyPr>
          <a:lstStyle>
            <a:lvl1pPr algn="l">
              <a:defRPr sz="4000" b="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2716556"/>
            <a:ext cx="8123083" cy="3147469"/>
          </a:xfrm>
        </p:spPr>
        <p:txBody>
          <a:bodyPr/>
          <a:lstStyle>
            <a:lvl1pPr marL="0" indent="0" algn="l">
              <a:buNone/>
              <a:defRPr sz="40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grpSp>
        <p:nvGrpSpPr>
          <p:cNvPr id="15" name="Group 14">
            <a:extLst>
              <a:ext uri="{FF2B5EF4-FFF2-40B4-BE49-F238E27FC236}">
                <a16:creationId xmlns:a16="http://schemas.microsoft.com/office/drawing/2014/main" id="{D4ABEA0F-26E8-91F5-A1E7-23949294B1E1}"/>
              </a:ext>
            </a:extLst>
          </p:cNvPr>
          <p:cNvGrpSpPr/>
          <p:nvPr userDrawn="1"/>
        </p:nvGrpSpPr>
        <p:grpSpPr>
          <a:xfrm>
            <a:off x="9258300" y="0"/>
            <a:ext cx="5868034" cy="6858000"/>
            <a:chOff x="9258300" y="0"/>
            <a:chExt cx="5868034" cy="6858000"/>
          </a:xfrm>
        </p:grpSpPr>
        <p:sp>
          <p:nvSpPr>
            <p:cNvPr id="13" name="Freeform 12">
              <a:extLst>
                <a:ext uri="{FF2B5EF4-FFF2-40B4-BE49-F238E27FC236}">
                  <a16:creationId xmlns:a16="http://schemas.microsoft.com/office/drawing/2014/main" id="{C4BFA782-7BDA-1A11-3B3F-65B08BCB4006}"/>
                </a:ext>
              </a:extLst>
            </p:cNvPr>
            <p:cNvSpPr/>
            <p:nvPr/>
          </p:nvSpPr>
          <p:spPr>
            <a:xfrm>
              <a:off x="9258300" y="0"/>
              <a:ext cx="2934334" cy="6858000"/>
            </a:xfrm>
            <a:custGeom>
              <a:avLst/>
              <a:gdLst>
                <a:gd name="connsiteX0" fmla="*/ 0 w 2934334"/>
                <a:gd name="connsiteY0" fmla="*/ 4009390 h 6858000"/>
                <a:gd name="connsiteX1" fmla="*/ 0 w 2934334"/>
                <a:gd name="connsiteY1" fmla="*/ 0 h 6858000"/>
                <a:gd name="connsiteX2" fmla="*/ 299396 w 2934334"/>
                <a:gd name="connsiteY2" fmla="*/ 563880 h 6858000"/>
                <a:gd name="connsiteX3" fmla="*/ 2515053 w 2934334"/>
                <a:gd name="connsiteY3" fmla="*/ 2059940 h 6858000"/>
                <a:gd name="connsiteX4" fmla="*/ 2934334 w 2934334"/>
                <a:gd name="connsiteY4" fmla="*/ 2849245 h 6858000"/>
                <a:gd name="connsiteX5" fmla="*/ 2934334 w 2934334"/>
                <a:gd name="connsiteY5" fmla="*/ 6858000 h 6858000"/>
                <a:gd name="connsiteX6" fmla="*/ 2634938 w 2934334"/>
                <a:gd name="connsiteY6" fmla="*/ 6294120 h 6858000"/>
                <a:gd name="connsiteX7" fmla="*/ 419281 w 2934334"/>
                <a:gd name="connsiteY7" fmla="*/ 4798695 h 6858000"/>
                <a:gd name="connsiteX8" fmla="*/ 0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0" y="4009390"/>
                  </a:moveTo>
                  <a:lnTo>
                    <a:pt x="0" y="0"/>
                  </a:lnTo>
                  <a:cubicBezTo>
                    <a:pt x="0" y="226060"/>
                    <a:pt x="112274" y="437515"/>
                    <a:pt x="299396" y="563880"/>
                  </a:cubicBezTo>
                  <a:lnTo>
                    <a:pt x="2515053" y="2059940"/>
                  </a:lnTo>
                  <a:cubicBezTo>
                    <a:pt x="2777025" y="2237105"/>
                    <a:pt x="2934334" y="2532380"/>
                    <a:pt x="2934334" y="2849245"/>
                  </a:cubicBezTo>
                  <a:lnTo>
                    <a:pt x="2934334" y="6858000"/>
                  </a:lnTo>
                  <a:cubicBezTo>
                    <a:pt x="2934334" y="6631940"/>
                    <a:pt x="2822061" y="6420485"/>
                    <a:pt x="2634938" y="6294120"/>
                  </a:cubicBezTo>
                  <a:lnTo>
                    <a:pt x="419281" y="4798695"/>
                  </a:lnTo>
                  <a:cubicBezTo>
                    <a:pt x="157310" y="4621530"/>
                    <a:pt x="0" y="4325620"/>
                    <a:pt x="0" y="4009390"/>
                  </a:cubicBezTo>
                  <a:close/>
                </a:path>
              </a:pathLst>
            </a:custGeom>
            <a:solidFill>
              <a:srgbClr val="0072CE"/>
            </a:solidFill>
            <a:ln w="6343" cap="flat">
              <a:noFill/>
              <a:prstDash val="solid"/>
              <a:miter/>
            </a:ln>
          </p:spPr>
          <p:txBody>
            <a:bodyPr rtlCol="0" anchor="ctr"/>
            <a:lstStyle/>
            <a:p>
              <a:endParaRPr lang="en-EE">
                <a:solidFill>
                  <a:srgbClr val="0072CE"/>
                </a:solidFill>
              </a:endParaRPr>
            </a:p>
          </p:txBody>
        </p:sp>
        <p:sp>
          <p:nvSpPr>
            <p:cNvPr id="14" name="Freeform 13">
              <a:extLst>
                <a:ext uri="{FF2B5EF4-FFF2-40B4-BE49-F238E27FC236}">
                  <a16:creationId xmlns:a16="http://schemas.microsoft.com/office/drawing/2014/main" id="{C26A1338-31F5-5F47-5508-0B8E182F5D77}"/>
                </a:ext>
              </a:extLst>
            </p:cNvPr>
            <p:cNvSpPr/>
            <p:nvPr/>
          </p:nvSpPr>
          <p:spPr>
            <a:xfrm>
              <a:off x="12192000" y="0"/>
              <a:ext cx="2934334" cy="6858000"/>
            </a:xfrm>
            <a:custGeom>
              <a:avLst/>
              <a:gdLst>
                <a:gd name="connsiteX0" fmla="*/ 2934334 w 2934334"/>
                <a:gd name="connsiteY0" fmla="*/ 4009390 h 6858000"/>
                <a:gd name="connsiteX1" fmla="*/ 2934334 w 2934334"/>
                <a:gd name="connsiteY1" fmla="*/ 0 h 6858000"/>
                <a:gd name="connsiteX2" fmla="*/ 2634939 w 2934334"/>
                <a:gd name="connsiteY2" fmla="*/ 563880 h 6858000"/>
                <a:gd name="connsiteX3" fmla="*/ 419281 w 2934334"/>
                <a:gd name="connsiteY3" fmla="*/ 2059305 h 6858000"/>
                <a:gd name="connsiteX4" fmla="*/ 0 w 2934334"/>
                <a:gd name="connsiteY4" fmla="*/ 2848610 h 6858000"/>
                <a:gd name="connsiteX5" fmla="*/ 0 w 2934334"/>
                <a:gd name="connsiteY5" fmla="*/ 6858000 h 6858000"/>
                <a:gd name="connsiteX6" fmla="*/ 299396 w 2934334"/>
                <a:gd name="connsiteY6" fmla="*/ 6294120 h 6858000"/>
                <a:gd name="connsiteX7" fmla="*/ 2515053 w 2934334"/>
                <a:gd name="connsiteY7" fmla="*/ 4798695 h 6858000"/>
                <a:gd name="connsiteX8" fmla="*/ 2934334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2934334" y="4009390"/>
                  </a:moveTo>
                  <a:lnTo>
                    <a:pt x="2934334" y="0"/>
                  </a:lnTo>
                  <a:cubicBezTo>
                    <a:pt x="2934334" y="226060"/>
                    <a:pt x="2822061" y="437515"/>
                    <a:pt x="2634939" y="563880"/>
                  </a:cubicBezTo>
                  <a:lnTo>
                    <a:pt x="419281" y="2059305"/>
                  </a:lnTo>
                  <a:cubicBezTo>
                    <a:pt x="157310" y="2236470"/>
                    <a:pt x="0" y="2531745"/>
                    <a:pt x="0" y="2848610"/>
                  </a:cubicBezTo>
                  <a:lnTo>
                    <a:pt x="0" y="6858000"/>
                  </a:lnTo>
                  <a:cubicBezTo>
                    <a:pt x="0" y="6631940"/>
                    <a:pt x="112274" y="6420485"/>
                    <a:pt x="299396" y="6294120"/>
                  </a:cubicBezTo>
                  <a:lnTo>
                    <a:pt x="2515053" y="4798695"/>
                  </a:lnTo>
                  <a:cubicBezTo>
                    <a:pt x="2777025" y="4621530"/>
                    <a:pt x="2934334" y="4325620"/>
                    <a:pt x="2934334" y="4009390"/>
                  </a:cubicBezTo>
                  <a:close/>
                </a:path>
              </a:pathLst>
            </a:custGeom>
            <a:solidFill>
              <a:srgbClr val="003087"/>
            </a:solidFill>
            <a:ln w="6343" cap="flat">
              <a:noFill/>
              <a:prstDash val="solid"/>
              <a:miter/>
            </a:ln>
          </p:spPr>
          <p:txBody>
            <a:bodyPr rtlCol="0" anchor="ctr"/>
            <a:lstStyle/>
            <a:p>
              <a:endParaRPr lang="en-EE"/>
            </a:p>
          </p:txBody>
        </p:sp>
      </p:grpSp>
    </p:spTree>
    <p:extLst>
      <p:ext uri="{BB962C8B-B14F-4D97-AF65-F5344CB8AC3E}">
        <p14:creationId xmlns:p14="http://schemas.microsoft.com/office/powerpoint/2010/main" val="2082386801"/>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Tiitelslaid (väike f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E485A63-8CA9-4B3F-4196-CB29489CCA1F}"/>
              </a:ext>
            </a:extLst>
          </p:cNvPr>
          <p:cNvSpPr>
            <a:spLocks noGrp="1"/>
          </p:cNvSpPr>
          <p:nvPr>
            <p:ph type="pic" sz="quarter" idx="10" hasCustomPrompt="1"/>
          </p:nvPr>
        </p:nvSpPr>
        <p:spPr>
          <a:xfrm>
            <a:off x="9258300" y="1"/>
            <a:ext cx="2933700" cy="6847745"/>
          </a:xfrm>
          <a:custGeom>
            <a:avLst/>
            <a:gdLst>
              <a:gd name="connsiteX0" fmla="*/ 0 w 2933700"/>
              <a:gd name="connsiteY0" fmla="*/ 0 h 6847745"/>
              <a:gd name="connsiteX1" fmla="*/ 299396 w 2933700"/>
              <a:gd name="connsiteY1" fmla="*/ 563880 h 6847745"/>
              <a:gd name="connsiteX2" fmla="*/ 2515053 w 2933700"/>
              <a:gd name="connsiteY2" fmla="*/ 2059940 h 6847745"/>
              <a:gd name="connsiteX3" fmla="*/ 2927063 w 2933700"/>
              <a:gd name="connsiteY3" fmla="*/ 2731621 h 6847745"/>
              <a:gd name="connsiteX4" fmla="*/ 2933700 w 2933700"/>
              <a:gd name="connsiteY4" fmla="*/ 2838989 h 6847745"/>
              <a:gd name="connsiteX5" fmla="*/ 2933700 w 2933700"/>
              <a:gd name="connsiteY5" fmla="*/ 6847745 h 6847745"/>
              <a:gd name="connsiteX6" fmla="*/ 2929144 w 2933700"/>
              <a:gd name="connsiteY6" fmla="*/ 6774050 h 6847745"/>
              <a:gd name="connsiteX7" fmla="*/ 2634938 w 2933700"/>
              <a:gd name="connsiteY7" fmla="*/ 6294120 h 6847745"/>
              <a:gd name="connsiteX8" fmla="*/ 419281 w 2933700"/>
              <a:gd name="connsiteY8" fmla="*/ 4798695 h 6847745"/>
              <a:gd name="connsiteX9" fmla="*/ 0 w 2933700"/>
              <a:gd name="connsiteY9" fmla="*/ 4009390 h 684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700" h="6847745">
                <a:moveTo>
                  <a:pt x="0" y="0"/>
                </a:moveTo>
                <a:cubicBezTo>
                  <a:pt x="0" y="226060"/>
                  <a:pt x="112274" y="437515"/>
                  <a:pt x="299396" y="563880"/>
                </a:cubicBezTo>
                <a:lnTo>
                  <a:pt x="2515053" y="2059940"/>
                </a:lnTo>
                <a:cubicBezTo>
                  <a:pt x="2744279" y="2214960"/>
                  <a:pt x="2893371" y="2460407"/>
                  <a:pt x="2927063" y="2731621"/>
                </a:cubicBezTo>
                <a:lnTo>
                  <a:pt x="2933700" y="2838989"/>
                </a:lnTo>
                <a:lnTo>
                  <a:pt x="2933700" y="6847745"/>
                </a:lnTo>
                <a:lnTo>
                  <a:pt x="2929144" y="6774050"/>
                </a:lnTo>
                <a:cubicBezTo>
                  <a:pt x="2905096" y="6580406"/>
                  <a:pt x="2798671" y="6404690"/>
                  <a:pt x="2634938" y="6294120"/>
                </a:cubicBezTo>
                <a:lnTo>
                  <a:pt x="419281" y="4798695"/>
                </a:lnTo>
                <a:cubicBezTo>
                  <a:pt x="157310" y="4621530"/>
                  <a:pt x="0" y="4325620"/>
                  <a:pt x="0" y="4009390"/>
                </a:cubicBezTo>
                <a:close/>
              </a:path>
            </a:pathLst>
          </a:custGeom>
        </p:spPr>
        <p:txBody>
          <a:bodyPr wrap="square" anchor="ctr">
            <a:noAutofit/>
          </a:bodyPr>
          <a:lstStyle>
            <a:lvl1pPr marL="0" indent="0" algn="ctr">
              <a:buNone/>
              <a:defRPr/>
            </a:lvl1pPr>
          </a:lstStyle>
          <a:p>
            <a:r>
              <a:rPr lang="en-EE"/>
              <a:t>Sisesta pilt siia!</a:t>
            </a:r>
          </a:p>
        </p:txBody>
      </p:sp>
      <p:sp>
        <p:nvSpPr>
          <p:cNvPr id="4" name="Date Placeholder 3">
            <a:extLst>
              <a:ext uri="{FF2B5EF4-FFF2-40B4-BE49-F238E27FC236}">
                <a16:creationId xmlns:a16="http://schemas.microsoft.com/office/drawing/2014/main" id="{D33B8602-0544-D502-AECE-2B66D50B9B84}"/>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9D3367B8-041C-CCC4-EB93-84B5024101CC}"/>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7" name="Slide Number Placeholder 5">
            <a:extLst>
              <a:ext uri="{FF2B5EF4-FFF2-40B4-BE49-F238E27FC236}">
                <a16:creationId xmlns:a16="http://schemas.microsoft.com/office/drawing/2014/main" id="{53F5FCC2-6744-BDEE-AC50-9DB32D9E86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11" name="Title 1">
            <a:extLst>
              <a:ext uri="{FF2B5EF4-FFF2-40B4-BE49-F238E27FC236}">
                <a16:creationId xmlns:a16="http://schemas.microsoft.com/office/drawing/2014/main" id="{64A0CA66-D7A9-9F16-7BC5-77BD85E4AC12}"/>
              </a:ext>
            </a:extLst>
          </p:cNvPr>
          <p:cNvSpPr>
            <a:spLocks noGrp="1"/>
          </p:cNvSpPr>
          <p:nvPr>
            <p:ph type="ctrTitle"/>
          </p:nvPr>
        </p:nvSpPr>
        <p:spPr>
          <a:xfrm>
            <a:off x="564116" y="1488163"/>
            <a:ext cx="8127688" cy="1202283"/>
          </a:xfrm>
        </p:spPr>
        <p:txBody>
          <a:bodyPr anchor="t">
            <a:normAutofit/>
          </a:bodyPr>
          <a:lstStyle>
            <a:lvl1pPr algn="l">
              <a:defRPr sz="4000" b="0" spc="-150"/>
            </a:lvl1pPr>
          </a:lstStyle>
          <a:p>
            <a:r>
              <a:rPr lang="en-US"/>
              <a:t>Click to edit Master title style</a:t>
            </a:r>
          </a:p>
        </p:txBody>
      </p:sp>
      <p:sp>
        <p:nvSpPr>
          <p:cNvPr id="12" name="Subtitle 2">
            <a:extLst>
              <a:ext uri="{FF2B5EF4-FFF2-40B4-BE49-F238E27FC236}">
                <a16:creationId xmlns:a16="http://schemas.microsoft.com/office/drawing/2014/main" id="{FBB39BC6-80BD-E71C-4E76-AA99E577235A}"/>
              </a:ext>
            </a:extLst>
          </p:cNvPr>
          <p:cNvSpPr>
            <a:spLocks noGrp="1"/>
          </p:cNvSpPr>
          <p:nvPr>
            <p:ph type="subTitle" idx="1"/>
          </p:nvPr>
        </p:nvSpPr>
        <p:spPr>
          <a:xfrm>
            <a:off x="566496" y="2716556"/>
            <a:ext cx="8125462" cy="3015169"/>
          </a:xfrm>
        </p:spPr>
        <p:txBody>
          <a:bodyPr/>
          <a:lstStyle>
            <a:lvl1pPr marL="0" indent="0" algn="l">
              <a:buNone/>
              <a:defRPr sz="40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0275655"/>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Tiitelslaid (suur fot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80453C9-87B1-FD5E-C030-9B8D1C0C9A23}"/>
              </a:ext>
            </a:extLst>
          </p:cNvPr>
          <p:cNvSpPr>
            <a:spLocks noGrp="1"/>
          </p:cNvSpPr>
          <p:nvPr>
            <p:ph type="pic" sz="quarter" idx="10" hasCustomPrompt="1"/>
          </p:nvPr>
        </p:nvSpPr>
        <p:spPr>
          <a:xfrm>
            <a:off x="6096000" y="0"/>
            <a:ext cx="6096000" cy="6858000"/>
          </a:xfrm>
          <a:custGeom>
            <a:avLst/>
            <a:gdLst>
              <a:gd name="connsiteX0" fmla="*/ 0 w 6096000"/>
              <a:gd name="connsiteY0" fmla="*/ 0 h 6858000"/>
              <a:gd name="connsiteX1" fmla="*/ 4359828 w 6096000"/>
              <a:gd name="connsiteY1" fmla="*/ 0 h 6858000"/>
              <a:gd name="connsiteX2" fmla="*/ 5225498 w 6096000"/>
              <a:gd name="connsiteY2" fmla="*/ 584519 h 6858000"/>
              <a:gd name="connsiteX3" fmla="*/ 6092831 w 6096000"/>
              <a:gd name="connsiteY3" fmla="*/ 2101584 h 6858000"/>
              <a:gd name="connsiteX4" fmla="*/ 6096000 w 6096000"/>
              <a:gd name="connsiteY4" fmla="*/ 2203969 h 6858000"/>
              <a:gd name="connsiteX5" fmla="*/ 6096000 w 6096000"/>
              <a:gd name="connsiteY5" fmla="*/ 6858000 h 6858000"/>
              <a:gd name="connsiteX6" fmla="*/ 1735218 w 6096000"/>
              <a:gd name="connsiteY6" fmla="*/ 6858000 h 6858000"/>
              <a:gd name="connsiteX7" fmla="*/ 871136 w 6096000"/>
              <a:gd name="connsiteY7" fmla="*/ 6274800 h 6858000"/>
              <a:gd name="connsiteX8" fmla="*/ 0 w 6096000"/>
              <a:gd name="connsiteY8" fmla="*/ 4634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4359828" y="0"/>
                </a:lnTo>
                <a:lnTo>
                  <a:pt x="5225498" y="584519"/>
                </a:lnTo>
                <a:cubicBezTo>
                  <a:pt x="5735776" y="929607"/>
                  <a:pt x="6054930" y="1490375"/>
                  <a:pt x="6092831" y="2101584"/>
                </a:cubicBezTo>
                <a:lnTo>
                  <a:pt x="6096000" y="2203969"/>
                </a:lnTo>
                <a:lnTo>
                  <a:pt x="6096000" y="6858000"/>
                </a:lnTo>
                <a:lnTo>
                  <a:pt x="1735218" y="6858000"/>
                </a:lnTo>
                <a:lnTo>
                  <a:pt x="871136" y="6274800"/>
                </a:lnTo>
                <a:cubicBezTo>
                  <a:pt x="326842" y="5906707"/>
                  <a:pt x="0" y="5291898"/>
                  <a:pt x="0" y="4634870"/>
                </a:cubicBezTo>
                <a:close/>
              </a:path>
            </a:pathLst>
          </a:custGeom>
        </p:spPr>
        <p:txBody>
          <a:bodyPr wrap="square" anchor="ctr">
            <a:noAutofit/>
          </a:bodyPr>
          <a:lstStyle>
            <a:lvl1pPr marL="0" indent="0" algn="ctr">
              <a:buNone/>
              <a:defRPr/>
            </a:lvl1pPr>
          </a:lstStyle>
          <a:p>
            <a:r>
              <a:rPr lang="en-EE"/>
              <a:t>Siia sisesta pilt</a:t>
            </a:r>
          </a:p>
        </p:txBody>
      </p:sp>
      <p:sp>
        <p:nvSpPr>
          <p:cNvPr id="4" name="Date Placeholder 3">
            <a:extLst>
              <a:ext uri="{FF2B5EF4-FFF2-40B4-BE49-F238E27FC236}">
                <a16:creationId xmlns:a16="http://schemas.microsoft.com/office/drawing/2014/main" id="{D19D86CC-F548-B0AB-C4E2-450B4B1EEEC9}"/>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E7FE4EE2-211F-5183-E962-B07CABE57152}"/>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038AD75-A37E-A733-B3BF-1746A491549D}"/>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7" name="Title 1">
            <a:extLst>
              <a:ext uri="{FF2B5EF4-FFF2-40B4-BE49-F238E27FC236}">
                <a16:creationId xmlns:a16="http://schemas.microsoft.com/office/drawing/2014/main" id="{9FFE64A7-D7E4-4C28-13BA-B12A50D38B54}"/>
              </a:ext>
            </a:extLst>
          </p:cNvPr>
          <p:cNvSpPr>
            <a:spLocks noGrp="1"/>
          </p:cNvSpPr>
          <p:nvPr>
            <p:ph type="ctrTitle"/>
          </p:nvPr>
        </p:nvSpPr>
        <p:spPr>
          <a:xfrm>
            <a:off x="564115" y="1488164"/>
            <a:ext cx="4923223" cy="1167114"/>
          </a:xfrm>
        </p:spPr>
        <p:txBody>
          <a:bodyPr anchor="t">
            <a:normAutofit/>
          </a:bodyPr>
          <a:lstStyle>
            <a:lvl1pPr algn="l">
              <a:defRPr sz="4000" b="0" spc="-150"/>
            </a:lvl1pPr>
          </a:lstStyle>
          <a:p>
            <a:r>
              <a:rPr lang="en-US"/>
              <a:t>Click to edit Master title style</a:t>
            </a:r>
          </a:p>
        </p:txBody>
      </p:sp>
      <p:sp>
        <p:nvSpPr>
          <p:cNvPr id="12" name="Subtitle 2">
            <a:extLst>
              <a:ext uri="{FF2B5EF4-FFF2-40B4-BE49-F238E27FC236}">
                <a16:creationId xmlns:a16="http://schemas.microsoft.com/office/drawing/2014/main" id="{CE2D2E86-039B-A329-A17B-9B901D8E033A}"/>
              </a:ext>
            </a:extLst>
          </p:cNvPr>
          <p:cNvSpPr>
            <a:spLocks noGrp="1"/>
          </p:cNvSpPr>
          <p:nvPr>
            <p:ph type="subTitle" idx="1"/>
          </p:nvPr>
        </p:nvSpPr>
        <p:spPr>
          <a:xfrm>
            <a:off x="566496" y="2716556"/>
            <a:ext cx="4921875" cy="2926969"/>
          </a:xfrm>
        </p:spPr>
        <p:txBody>
          <a:bodyPr/>
          <a:lstStyle>
            <a:lvl1pPr marL="0" indent="0" algn="l">
              <a:buNone/>
              <a:defRPr sz="40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77051574"/>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itelslaid (2 elemen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E57F4069-72B5-6BEC-AA4E-2680C87BB3D5}"/>
              </a:ext>
            </a:extLst>
          </p:cNvPr>
          <p:cNvGrpSpPr/>
          <p:nvPr/>
        </p:nvGrpSpPr>
        <p:grpSpPr>
          <a:xfrm>
            <a:off x="9274175" y="0"/>
            <a:ext cx="2937192" cy="3429000"/>
            <a:chOff x="9274175" y="0"/>
            <a:chExt cx="2937192" cy="3429000"/>
          </a:xfrm>
        </p:grpSpPr>
        <p:sp>
          <p:nvSpPr>
            <p:cNvPr id="11" name="Freeform 10">
              <a:extLst>
                <a:ext uri="{FF2B5EF4-FFF2-40B4-BE49-F238E27FC236}">
                  <a16:creationId xmlns:a16="http://schemas.microsoft.com/office/drawing/2014/main" id="{D16896F3-F5F3-9209-48B3-D6480AE08CA2}"/>
                </a:ext>
              </a:extLst>
            </p:cNvPr>
            <p:cNvSpPr/>
            <p:nvPr/>
          </p:nvSpPr>
          <p:spPr>
            <a:xfrm>
              <a:off x="9274175" y="0"/>
              <a:ext cx="1468755" cy="3429000"/>
            </a:xfrm>
            <a:custGeom>
              <a:avLst/>
              <a:gdLst>
                <a:gd name="connsiteX0" fmla="*/ 0 w 1468755"/>
                <a:gd name="connsiteY0" fmla="*/ 2004695 h 3429000"/>
                <a:gd name="connsiteX1" fmla="*/ 0 w 1468755"/>
                <a:gd name="connsiteY1" fmla="*/ 0 h 3429000"/>
                <a:gd name="connsiteX2" fmla="*/ 149860 w 1468755"/>
                <a:gd name="connsiteY2" fmla="*/ 281940 h 3429000"/>
                <a:gd name="connsiteX3" fmla="*/ 1258888 w 1468755"/>
                <a:gd name="connsiteY3" fmla="*/ 1029970 h 3429000"/>
                <a:gd name="connsiteX4" fmla="*/ 1468755 w 1468755"/>
                <a:gd name="connsiteY4" fmla="*/ 1424623 h 3429000"/>
                <a:gd name="connsiteX5" fmla="*/ 1468755 w 1468755"/>
                <a:gd name="connsiteY5" fmla="*/ 3429000 h 3429000"/>
                <a:gd name="connsiteX6" fmla="*/ 1318895 w 1468755"/>
                <a:gd name="connsiteY6" fmla="*/ 3147060 h 3429000"/>
                <a:gd name="connsiteX7" fmla="*/ 209868 w 1468755"/>
                <a:gd name="connsiteY7" fmla="*/ 2399348 h 3429000"/>
                <a:gd name="connsiteX8" fmla="*/ 0 w 1468755"/>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5" h="3429000">
                  <a:moveTo>
                    <a:pt x="0" y="2004695"/>
                  </a:moveTo>
                  <a:lnTo>
                    <a:pt x="0" y="0"/>
                  </a:lnTo>
                  <a:cubicBezTo>
                    <a:pt x="0" y="113030"/>
                    <a:pt x="56198" y="218758"/>
                    <a:pt x="149860" y="281940"/>
                  </a:cubicBezTo>
                  <a:lnTo>
                    <a:pt x="1258888" y="1029970"/>
                  </a:lnTo>
                  <a:cubicBezTo>
                    <a:pt x="1390015" y="1118553"/>
                    <a:pt x="1468755" y="1266190"/>
                    <a:pt x="1468755" y="1424623"/>
                  </a:cubicBezTo>
                  <a:lnTo>
                    <a:pt x="1468755" y="3429000"/>
                  </a:lnTo>
                  <a:cubicBezTo>
                    <a:pt x="1468755" y="3315970"/>
                    <a:pt x="1412558" y="3210243"/>
                    <a:pt x="1318895" y="3147060"/>
                  </a:cubicBezTo>
                  <a:lnTo>
                    <a:pt x="209868" y="2399348"/>
                  </a:lnTo>
                  <a:cubicBezTo>
                    <a:pt x="78740" y="2310765"/>
                    <a:pt x="0" y="2162810"/>
                    <a:pt x="0" y="2004695"/>
                  </a:cubicBezTo>
                  <a:close/>
                </a:path>
              </a:pathLst>
            </a:custGeom>
            <a:solidFill>
              <a:srgbClr val="002E87"/>
            </a:solidFill>
            <a:ln w="3170"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FEAEFD0F-EA04-CFF7-56F5-85A77E28050F}"/>
                </a:ext>
              </a:extLst>
            </p:cNvPr>
            <p:cNvSpPr/>
            <p:nvPr/>
          </p:nvSpPr>
          <p:spPr>
            <a:xfrm>
              <a:off x="10742612" y="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652 h 3429000"/>
                <a:gd name="connsiteX4" fmla="*/ 0 w 1468754"/>
                <a:gd name="connsiteY4" fmla="*/ 1424305 h 3429000"/>
                <a:gd name="connsiteX5" fmla="*/ 0 w 1468754"/>
                <a:gd name="connsiteY5" fmla="*/ 3429000 h 3429000"/>
                <a:gd name="connsiteX6" fmla="*/ 149860 w 1468754"/>
                <a:gd name="connsiteY6" fmla="*/ 3147060 h 3429000"/>
                <a:gd name="connsiteX7" fmla="*/ 1258888 w 1468754"/>
                <a:gd name="connsiteY7" fmla="*/ 2399348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652"/>
                  </a:lnTo>
                  <a:cubicBezTo>
                    <a:pt x="78740" y="1118235"/>
                    <a:pt x="0" y="1265873"/>
                    <a:pt x="0" y="1424305"/>
                  </a:cubicBezTo>
                  <a:lnTo>
                    <a:pt x="0" y="3429000"/>
                  </a:lnTo>
                  <a:cubicBezTo>
                    <a:pt x="0" y="3315970"/>
                    <a:pt x="56198" y="3210243"/>
                    <a:pt x="149860" y="3147060"/>
                  </a:cubicBezTo>
                  <a:lnTo>
                    <a:pt x="1258888" y="2399348"/>
                  </a:lnTo>
                  <a:cubicBezTo>
                    <a:pt x="1390015" y="2310765"/>
                    <a:pt x="1468755" y="2162810"/>
                    <a:pt x="1468755" y="2004695"/>
                  </a:cubicBezTo>
                  <a:close/>
                </a:path>
              </a:pathLst>
            </a:custGeom>
            <a:solidFill>
              <a:srgbClr val="0072CE"/>
            </a:solidFill>
            <a:ln w="3170"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810D6724-1831-84F3-B5A9-B3D6ADFF09D3}"/>
              </a:ext>
            </a:extLst>
          </p:cNvPr>
          <p:cNvGrpSpPr/>
          <p:nvPr/>
        </p:nvGrpSpPr>
        <p:grpSpPr>
          <a:xfrm>
            <a:off x="10742612" y="3429000"/>
            <a:ext cx="2937192" cy="3429000"/>
            <a:chOff x="10742612" y="3429000"/>
            <a:chExt cx="2937192" cy="3429000"/>
          </a:xfrm>
        </p:grpSpPr>
        <p:sp>
          <p:nvSpPr>
            <p:cNvPr id="17" name="Freeform 16">
              <a:extLst>
                <a:ext uri="{FF2B5EF4-FFF2-40B4-BE49-F238E27FC236}">
                  <a16:creationId xmlns:a16="http://schemas.microsoft.com/office/drawing/2014/main" id="{3717DA64-05A3-9811-E976-C511A6D7970E}"/>
                </a:ext>
              </a:extLst>
            </p:cNvPr>
            <p:cNvSpPr/>
            <p:nvPr/>
          </p:nvSpPr>
          <p:spPr>
            <a:xfrm>
              <a:off x="10742612" y="3429000"/>
              <a:ext cx="1468754" cy="3429000"/>
            </a:xfrm>
            <a:custGeom>
              <a:avLst/>
              <a:gdLst>
                <a:gd name="connsiteX0" fmla="*/ 0 w 1468754"/>
                <a:gd name="connsiteY0" fmla="*/ 2004695 h 3429000"/>
                <a:gd name="connsiteX1" fmla="*/ 0 w 1468754"/>
                <a:gd name="connsiteY1" fmla="*/ 0 h 3429000"/>
                <a:gd name="connsiteX2" fmla="*/ 149860 w 1468754"/>
                <a:gd name="connsiteY2" fmla="*/ 281940 h 3429000"/>
                <a:gd name="connsiteX3" fmla="*/ 1258888 w 1468754"/>
                <a:gd name="connsiteY3" fmla="*/ 1029653 h 3429000"/>
                <a:gd name="connsiteX4" fmla="*/ 1468755 w 1468754"/>
                <a:gd name="connsiteY4" fmla="*/ 1424305 h 3429000"/>
                <a:gd name="connsiteX5" fmla="*/ 1468755 w 1468754"/>
                <a:gd name="connsiteY5" fmla="*/ 3429000 h 3429000"/>
                <a:gd name="connsiteX6" fmla="*/ 1318895 w 1468754"/>
                <a:gd name="connsiteY6" fmla="*/ 3147060 h 3429000"/>
                <a:gd name="connsiteX7" fmla="*/ 209867 w 1468754"/>
                <a:gd name="connsiteY7" fmla="*/ 2399030 h 3429000"/>
                <a:gd name="connsiteX8" fmla="*/ 0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0" y="2004695"/>
                  </a:moveTo>
                  <a:lnTo>
                    <a:pt x="0" y="0"/>
                  </a:lnTo>
                  <a:cubicBezTo>
                    <a:pt x="0" y="113030"/>
                    <a:pt x="56198" y="218758"/>
                    <a:pt x="149860" y="281940"/>
                  </a:cubicBezTo>
                  <a:lnTo>
                    <a:pt x="1258888" y="1029653"/>
                  </a:lnTo>
                  <a:cubicBezTo>
                    <a:pt x="1390015" y="1118235"/>
                    <a:pt x="1468755" y="1265872"/>
                    <a:pt x="1468755" y="1424305"/>
                  </a:cubicBezTo>
                  <a:lnTo>
                    <a:pt x="1468755" y="3429000"/>
                  </a:lnTo>
                  <a:cubicBezTo>
                    <a:pt x="1468755" y="3315970"/>
                    <a:pt x="1412558" y="3210243"/>
                    <a:pt x="1318895" y="3147060"/>
                  </a:cubicBezTo>
                  <a:lnTo>
                    <a:pt x="209867" y="2399030"/>
                  </a:lnTo>
                  <a:cubicBezTo>
                    <a:pt x="78740" y="2310765"/>
                    <a:pt x="0" y="2162810"/>
                    <a:pt x="0" y="2004695"/>
                  </a:cubicBezTo>
                  <a:close/>
                </a:path>
              </a:pathLst>
            </a:custGeom>
            <a:solidFill>
              <a:srgbClr val="002E87"/>
            </a:solidFill>
            <a:ln w="3170"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5266DF42-3FAA-DE07-A883-39DE961B41D9}"/>
                </a:ext>
              </a:extLst>
            </p:cNvPr>
            <p:cNvSpPr/>
            <p:nvPr/>
          </p:nvSpPr>
          <p:spPr>
            <a:xfrm>
              <a:off x="12211050" y="342900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970 h 3429000"/>
                <a:gd name="connsiteX4" fmla="*/ 0 w 1468754"/>
                <a:gd name="connsiteY4" fmla="*/ 1424622 h 3429000"/>
                <a:gd name="connsiteX5" fmla="*/ 0 w 1468754"/>
                <a:gd name="connsiteY5" fmla="*/ 3429000 h 3429000"/>
                <a:gd name="connsiteX6" fmla="*/ 149860 w 1468754"/>
                <a:gd name="connsiteY6" fmla="*/ 3147060 h 3429000"/>
                <a:gd name="connsiteX7" fmla="*/ 1258888 w 1468754"/>
                <a:gd name="connsiteY7" fmla="*/ 2399030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970"/>
                  </a:lnTo>
                  <a:cubicBezTo>
                    <a:pt x="78740" y="1118553"/>
                    <a:pt x="0" y="1266190"/>
                    <a:pt x="0" y="1424622"/>
                  </a:cubicBezTo>
                  <a:lnTo>
                    <a:pt x="0" y="3429000"/>
                  </a:lnTo>
                  <a:cubicBezTo>
                    <a:pt x="0" y="3315970"/>
                    <a:pt x="56198" y="3210243"/>
                    <a:pt x="149860" y="3147060"/>
                  </a:cubicBezTo>
                  <a:lnTo>
                    <a:pt x="1258888" y="2399030"/>
                  </a:lnTo>
                  <a:cubicBezTo>
                    <a:pt x="1390015" y="2310765"/>
                    <a:pt x="1468755" y="2162810"/>
                    <a:pt x="1468755" y="2004695"/>
                  </a:cubicBezTo>
                  <a:close/>
                </a:path>
              </a:pathLst>
            </a:custGeom>
            <a:solidFill>
              <a:srgbClr val="0072CE"/>
            </a:solidFill>
            <a:ln w="3170" cap="flat">
              <a:noFill/>
              <a:prstDash val="solid"/>
              <a:miter/>
            </a:ln>
          </p:spPr>
          <p:txBody>
            <a:bodyPr rtlCol="0" anchor="ctr"/>
            <a:lstStyle/>
            <a:p>
              <a:endParaRPr lang="en-EE"/>
            </a:p>
          </p:txBody>
        </p:sp>
      </p:grpSp>
      <p:sp>
        <p:nvSpPr>
          <p:cNvPr id="4" name="Date Placeholder 3">
            <a:extLst>
              <a:ext uri="{FF2B5EF4-FFF2-40B4-BE49-F238E27FC236}">
                <a16:creationId xmlns:a16="http://schemas.microsoft.com/office/drawing/2014/main" id="{6FB0DE88-C14C-5A5A-80FC-0F54815BA2B8}"/>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5A5A3A46-83B5-1643-E608-499EB7CAFC8A}"/>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D062C323-6CF2-E4F0-3338-AEC7654CA38C}"/>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228258311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 Tiitelslaid (muster 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0"/>
            <a:ext cx="12191998" cy="6857999"/>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1467369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itelslaid (3 elemen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DB5ED960-F0FA-2617-E909-4B62DEFA85D1}"/>
              </a:ext>
            </a:extLst>
          </p:cNvPr>
          <p:cNvGrpSpPr/>
          <p:nvPr/>
        </p:nvGrpSpPr>
        <p:grpSpPr>
          <a:xfrm>
            <a:off x="9254067" y="0"/>
            <a:ext cx="1958128" cy="2286000"/>
            <a:chOff x="9254067" y="0"/>
            <a:chExt cx="1958128" cy="2286000"/>
          </a:xfrm>
        </p:grpSpPr>
        <p:sp>
          <p:nvSpPr>
            <p:cNvPr id="11" name="Freeform 10">
              <a:extLst>
                <a:ext uri="{FF2B5EF4-FFF2-40B4-BE49-F238E27FC236}">
                  <a16:creationId xmlns:a16="http://schemas.microsoft.com/office/drawing/2014/main" id="{B85EFB52-19F1-DFBB-6AE2-4D44A8DAFDC9}"/>
                </a:ext>
              </a:extLst>
            </p:cNvPr>
            <p:cNvSpPr/>
            <p:nvPr/>
          </p:nvSpPr>
          <p:spPr>
            <a:xfrm>
              <a:off x="9254067" y="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7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647"/>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2B85DE7C-B7AD-6BE8-F174-C00F50686509}"/>
                </a:ext>
              </a:extLst>
            </p:cNvPr>
            <p:cNvSpPr/>
            <p:nvPr/>
          </p:nvSpPr>
          <p:spPr>
            <a:xfrm>
              <a:off x="10233025" y="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435 h 2286000"/>
                <a:gd name="connsiteX4" fmla="*/ 0 w 979169"/>
                <a:gd name="connsiteY4" fmla="*/ 949537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435"/>
                  </a:lnTo>
                  <a:cubicBezTo>
                    <a:pt x="52493" y="745490"/>
                    <a:pt x="0" y="843915"/>
                    <a:pt x="0" y="949537"/>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rgbClr val="0072CE"/>
            </a:solidFill>
            <a:ln w="2114"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DF2C0F18-ED50-CB20-3644-79832FAE12F4}"/>
              </a:ext>
            </a:extLst>
          </p:cNvPr>
          <p:cNvGrpSpPr/>
          <p:nvPr/>
        </p:nvGrpSpPr>
        <p:grpSpPr>
          <a:xfrm>
            <a:off x="10233025" y="2286000"/>
            <a:ext cx="1958128" cy="2286000"/>
            <a:chOff x="10233025" y="2286000"/>
            <a:chExt cx="1958128" cy="2286000"/>
          </a:xfrm>
        </p:grpSpPr>
        <p:sp>
          <p:nvSpPr>
            <p:cNvPr id="17" name="Freeform 16">
              <a:extLst>
                <a:ext uri="{FF2B5EF4-FFF2-40B4-BE49-F238E27FC236}">
                  <a16:creationId xmlns:a16="http://schemas.microsoft.com/office/drawing/2014/main" id="{BD75D78E-D9EF-CBD6-77E7-3CECBF96CA93}"/>
                </a:ext>
              </a:extLst>
            </p:cNvPr>
            <p:cNvSpPr/>
            <p:nvPr/>
          </p:nvSpPr>
          <p:spPr>
            <a:xfrm>
              <a:off x="10233025" y="2286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435 h 2286000"/>
                <a:gd name="connsiteX4" fmla="*/ 979170 w 979169"/>
                <a:gd name="connsiteY4" fmla="*/ 949537 h 2286000"/>
                <a:gd name="connsiteX5" fmla="*/ 979170 w 979169"/>
                <a:gd name="connsiteY5" fmla="*/ 2286000 h 2286000"/>
                <a:gd name="connsiteX6" fmla="*/ 879263 w 979169"/>
                <a:gd name="connsiteY6" fmla="*/ 2098040 h 2286000"/>
                <a:gd name="connsiteX7" fmla="*/ 139912 w 979169"/>
                <a:gd name="connsiteY7" fmla="*/ 1599353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435"/>
                  </a:lnTo>
                  <a:cubicBezTo>
                    <a:pt x="926677" y="745490"/>
                    <a:pt x="979170" y="843915"/>
                    <a:pt x="979170" y="949537"/>
                  </a:cubicBezTo>
                  <a:lnTo>
                    <a:pt x="979170" y="2286000"/>
                  </a:lnTo>
                  <a:cubicBezTo>
                    <a:pt x="979170" y="2210647"/>
                    <a:pt x="941705" y="2140162"/>
                    <a:pt x="879263" y="2098040"/>
                  </a:cubicBezTo>
                  <a:lnTo>
                    <a:pt x="139912" y="1599353"/>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A7FA20D7-3CD8-BF23-FAF0-A78C882226D6}"/>
                </a:ext>
              </a:extLst>
            </p:cNvPr>
            <p:cNvSpPr/>
            <p:nvPr/>
          </p:nvSpPr>
          <p:spPr>
            <a:xfrm>
              <a:off x="11211983" y="2286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7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353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647"/>
                  </a:lnTo>
                  <a:cubicBezTo>
                    <a:pt x="52493" y="745702"/>
                    <a:pt x="0" y="844127"/>
                    <a:pt x="0" y="949748"/>
                  </a:cubicBezTo>
                  <a:lnTo>
                    <a:pt x="0" y="2286000"/>
                  </a:lnTo>
                  <a:cubicBezTo>
                    <a:pt x="0" y="2210647"/>
                    <a:pt x="37465" y="2140162"/>
                    <a:pt x="99907" y="2098040"/>
                  </a:cubicBezTo>
                  <a:lnTo>
                    <a:pt x="839258" y="1599353"/>
                  </a:lnTo>
                  <a:cubicBezTo>
                    <a:pt x="926677" y="1540510"/>
                    <a:pt x="979170" y="1441873"/>
                    <a:pt x="979170" y="1336463"/>
                  </a:cubicBezTo>
                  <a:close/>
                </a:path>
              </a:pathLst>
            </a:custGeom>
            <a:solidFill>
              <a:srgbClr val="0072CE"/>
            </a:solidFill>
            <a:ln w="2114" cap="flat">
              <a:noFill/>
              <a:prstDash val="solid"/>
              <a:miter/>
            </a:ln>
          </p:spPr>
          <p:txBody>
            <a:bodyPr rtlCol="0" anchor="ctr"/>
            <a:lstStyle/>
            <a:p>
              <a:endParaRPr lang="en-EE"/>
            </a:p>
          </p:txBody>
        </p:sp>
      </p:grpSp>
      <p:grpSp>
        <p:nvGrpSpPr>
          <p:cNvPr id="19" name="Graphic 4">
            <a:extLst>
              <a:ext uri="{FF2B5EF4-FFF2-40B4-BE49-F238E27FC236}">
                <a16:creationId xmlns:a16="http://schemas.microsoft.com/office/drawing/2014/main" id="{B1D8A455-9515-D547-FB79-65B208CE4F16}"/>
              </a:ext>
            </a:extLst>
          </p:cNvPr>
          <p:cNvGrpSpPr/>
          <p:nvPr/>
        </p:nvGrpSpPr>
        <p:grpSpPr>
          <a:xfrm>
            <a:off x="9254067" y="4572000"/>
            <a:ext cx="1958128" cy="2286000"/>
            <a:chOff x="9254067" y="4572000"/>
            <a:chExt cx="1958128" cy="2286000"/>
          </a:xfrm>
        </p:grpSpPr>
        <p:sp>
          <p:nvSpPr>
            <p:cNvPr id="20" name="Freeform 19">
              <a:extLst>
                <a:ext uri="{FF2B5EF4-FFF2-40B4-BE49-F238E27FC236}">
                  <a16:creationId xmlns:a16="http://schemas.microsoft.com/office/drawing/2014/main" id="{7054A07D-173F-56B9-187F-F1E24CBCC775}"/>
                </a:ext>
              </a:extLst>
            </p:cNvPr>
            <p:cNvSpPr/>
            <p:nvPr/>
          </p:nvSpPr>
          <p:spPr>
            <a:xfrm>
              <a:off x="9254067" y="4572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6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4"/>
                    <a:pt x="37465" y="145838"/>
                    <a:pt x="99907" y="187960"/>
                  </a:cubicBezTo>
                  <a:lnTo>
                    <a:pt x="839258" y="686646"/>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21" name="Freeform 20">
              <a:extLst>
                <a:ext uri="{FF2B5EF4-FFF2-40B4-BE49-F238E27FC236}">
                  <a16:creationId xmlns:a16="http://schemas.microsoft.com/office/drawing/2014/main" id="{F97BBB3A-E836-4F58-1BCB-0E560EFA4ACA}"/>
                </a:ext>
              </a:extLst>
            </p:cNvPr>
            <p:cNvSpPr/>
            <p:nvPr/>
          </p:nvSpPr>
          <p:spPr>
            <a:xfrm>
              <a:off x="10233025" y="4572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6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4"/>
                    <a:pt x="941705" y="145838"/>
                    <a:pt x="879263" y="187960"/>
                  </a:cubicBezTo>
                  <a:lnTo>
                    <a:pt x="139912" y="686646"/>
                  </a:lnTo>
                  <a:cubicBezTo>
                    <a:pt x="52493" y="745702"/>
                    <a:pt x="0" y="844127"/>
                    <a:pt x="0" y="949748"/>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rgbClr val="0072CE"/>
            </a:solidFill>
            <a:ln w="2114" cap="flat">
              <a:noFill/>
              <a:prstDash val="solid"/>
              <a:miter/>
            </a:ln>
          </p:spPr>
          <p:txBody>
            <a:bodyPr rtlCol="0" anchor="ctr"/>
            <a:lstStyle/>
            <a:p>
              <a:endParaRPr lang="en-EE"/>
            </a:p>
          </p:txBody>
        </p:sp>
      </p:grpSp>
      <p:sp>
        <p:nvSpPr>
          <p:cNvPr id="4" name="Date Placeholder 3">
            <a:extLst>
              <a:ext uri="{FF2B5EF4-FFF2-40B4-BE49-F238E27FC236}">
                <a16:creationId xmlns:a16="http://schemas.microsoft.com/office/drawing/2014/main" id="{C3478E42-4EFF-A512-ED93-35937F7D9431}"/>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1A3432A0-E5D7-68BB-B309-90439748AA58}"/>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0">
                <a:solidFill>
                  <a:srgbClr val="002E87"/>
                </a:solidFill>
                <a:latin typeface="Roboto"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DFC43348-E648-D29E-235E-3ABC98C0D17A}"/>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270979802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1 Tiitelslaid (muster 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0"/>
            <a:ext cx="12191998"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1167009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1 Tiitelslaid (muster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1" y="0"/>
            <a:ext cx="12191996"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550591"/>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ühi 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Tree>
    <p:extLst>
      <p:ext uri="{BB962C8B-B14F-4D97-AF65-F5344CB8AC3E}">
        <p14:creationId xmlns:p14="http://schemas.microsoft.com/office/powerpoint/2010/main" val="9921410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olmene jaot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69A3DC-82A2-185E-5AB8-BD65E7BBB0E1}"/>
              </a:ext>
            </a:extLst>
          </p:cNvPr>
          <p:cNvSpPr/>
          <p:nvPr userDrawn="1"/>
        </p:nvSpPr>
        <p:spPr>
          <a:xfrm>
            <a:off x="4064000" y="0"/>
            <a:ext cx="4064000" cy="6858000"/>
          </a:xfrm>
          <a:prstGeom prst="rect">
            <a:avLst/>
          </a:prstGeom>
          <a:solidFill>
            <a:srgbClr val="00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7" name="Rectangle 6">
            <a:extLst>
              <a:ext uri="{FF2B5EF4-FFF2-40B4-BE49-F238E27FC236}">
                <a16:creationId xmlns:a16="http://schemas.microsoft.com/office/drawing/2014/main" id="{AFAB41A4-D4E5-00BC-7747-37521F2AF173}"/>
              </a:ext>
            </a:extLst>
          </p:cNvPr>
          <p:cNvSpPr/>
          <p:nvPr userDrawn="1"/>
        </p:nvSpPr>
        <p:spPr>
          <a:xfrm>
            <a:off x="8128000" y="0"/>
            <a:ext cx="4064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Rectangle 4">
            <a:extLst>
              <a:ext uri="{FF2B5EF4-FFF2-40B4-BE49-F238E27FC236}">
                <a16:creationId xmlns:a16="http://schemas.microsoft.com/office/drawing/2014/main" id="{13C6F0AE-B319-6A13-0FA7-53062F484F30}"/>
              </a:ext>
            </a:extLst>
          </p:cNvPr>
          <p:cNvSpPr/>
          <p:nvPr userDrawn="1"/>
        </p:nvSpPr>
        <p:spPr>
          <a:xfrm>
            <a:off x="0" y="0"/>
            <a:ext cx="406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3" name="Text Placeholder 12">
            <a:extLst>
              <a:ext uri="{FF2B5EF4-FFF2-40B4-BE49-F238E27FC236}">
                <a16:creationId xmlns:a16="http://schemas.microsoft.com/office/drawing/2014/main" id="{3B608D9A-C5CA-6622-C837-F89ED11B048C}"/>
              </a:ext>
            </a:extLst>
          </p:cNvPr>
          <p:cNvSpPr>
            <a:spLocks noGrp="1"/>
          </p:cNvSpPr>
          <p:nvPr>
            <p:ph type="body" sz="quarter" idx="13"/>
          </p:nvPr>
        </p:nvSpPr>
        <p:spPr>
          <a:xfrm>
            <a:off x="617537" y="2860430"/>
            <a:ext cx="2828925" cy="31178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4" name="Text Placeholder 12">
            <a:extLst>
              <a:ext uri="{FF2B5EF4-FFF2-40B4-BE49-F238E27FC236}">
                <a16:creationId xmlns:a16="http://schemas.microsoft.com/office/drawing/2014/main" id="{70EEDFAC-EE99-4787-4EBE-359B1F603E5D}"/>
              </a:ext>
            </a:extLst>
          </p:cNvPr>
          <p:cNvSpPr>
            <a:spLocks noGrp="1"/>
          </p:cNvSpPr>
          <p:nvPr>
            <p:ph type="body" sz="quarter" idx="14"/>
          </p:nvPr>
        </p:nvSpPr>
        <p:spPr>
          <a:xfrm>
            <a:off x="4681537" y="2860430"/>
            <a:ext cx="2828925" cy="3117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6" name="Text Placeholder 12">
            <a:extLst>
              <a:ext uri="{FF2B5EF4-FFF2-40B4-BE49-F238E27FC236}">
                <a16:creationId xmlns:a16="http://schemas.microsoft.com/office/drawing/2014/main" id="{E78B8870-B79E-F725-2818-0602FE99B1F2}"/>
              </a:ext>
            </a:extLst>
          </p:cNvPr>
          <p:cNvSpPr>
            <a:spLocks noGrp="1"/>
          </p:cNvSpPr>
          <p:nvPr>
            <p:ph type="body" sz="quarter" idx="15"/>
          </p:nvPr>
        </p:nvSpPr>
        <p:spPr>
          <a:xfrm>
            <a:off x="8745537" y="2860430"/>
            <a:ext cx="2828925" cy="3117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Tree>
    <p:extLst>
      <p:ext uri="{BB962C8B-B14F-4D97-AF65-F5344CB8AC3E}">
        <p14:creationId xmlns:p14="http://schemas.microsoft.com/office/powerpoint/2010/main" val="34635517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sitaadislaid">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564114" y="2200989"/>
            <a:ext cx="11077023" cy="2456022"/>
          </a:xfrm>
          <a:prstGeom prst="rect">
            <a:avLst/>
          </a:prstGeom>
        </p:spPr>
        <p:txBody>
          <a:bodyPr vert="horz" lIns="0" tIns="0" rIns="0" bIns="0" rtlCol="0" anchor="ctr">
            <a:normAutofit/>
          </a:bodyPr>
          <a:lstStyle>
            <a:lvl1pPr algn="ctr">
              <a:defRPr/>
            </a:lvl1pPr>
          </a:lstStyle>
          <a:p>
            <a:r>
              <a:rPr lang="en-US"/>
              <a:t>Click to edit Master title style</a:t>
            </a:r>
          </a:p>
        </p:txBody>
      </p:sp>
      <p:grpSp>
        <p:nvGrpSpPr>
          <p:cNvPr id="11" name="Group 10">
            <a:extLst>
              <a:ext uri="{FF2B5EF4-FFF2-40B4-BE49-F238E27FC236}">
                <a16:creationId xmlns:a16="http://schemas.microsoft.com/office/drawing/2014/main" id="{066025EA-2E2D-F79A-2574-AF80216D9AEE}"/>
              </a:ext>
            </a:extLst>
          </p:cNvPr>
          <p:cNvGrpSpPr/>
          <p:nvPr userDrawn="1"/>
        </p:nvGrpSpPr>
        <p:grpSpPr>
          <a:xfrm>
            <a:off x="5706110" y="1096593"/>
            <a:ext cx="779864" cy="911431"/>
            <a:chOff x="5706110" y="1117600"/>
            <a:chExt cx="779864" cy="911431"/>
          </a:xfrm>
        </p:grpSpPr>
        <p:sp>
          <p:nvSpPr>
            <p:cNvPr id="9" name="Freeform 8">
              <a:extLst>
                <a:ext uri="{FF2B5EF4-FFF2-40B4-BE49-F238E27FC236}">
                  <a16:creationId xmlns:a16="http://schemas.microsoft.com/office/drawing/2014/main" id="{69D6A42C-C9E2-84DB-DF66-D223FE1B7F90}"/>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0" name="Freeform 9">
              <a:extLst>
                <a:ext uri="{FF2B5EF4-FFF2-40B4-BE49-F238E27FC236}">
                  <a16:creationId xmlns:a16="http://schemas.microsoft.com/office/drawing/2014/main" id="{189F36CC-BCB4-A7E2-0394-BEC5058D16BB}"/>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tx1"/>
            </a:solidFill>
            <a:ln w="834" cap="flat">
              <a:noFill/>
              <a:prstDash val="solid"/>
              <a:miter/>
            </a:ln>
          </p:spPr>
          <p:txBody>
            <a:bodyPr rtlCol="0" anchor="ctr"/>
            <a:lstStyle/>
            <a:p>
              <a:endParaRPr lang="en-EE"/>
            </a:p>
          </p:txBody>
        </p:sp>
      </p:grpSp>
      <p:grpSp>
        <p:nvGrpSpPr>
          <p:cNvPr id="12" name="Group 11">
            <a:extLst>
              <a:ext uri="{FF2B5EF4-FFF2-40B4-BE49-F238E27FC236}">
                <a16:creationId xmlns:a16="http://schemas.microsoft.com/office/drawing/2014/main" id="{FF526125-AC47-A7FB-B321-217FB6F805F3}"/>
              </a:ext>
            </a:extLst>
          </p:cNvPr>
          <p:cNvGrpSpPr/>
          <p:nvPr userDrawn="1"/>
        </p:nvGrpSpPr>
        <p:grpSpPr>
          <a:xfrm rot="10800000">
            <a:off x="5706110" y="4849976"/>
            <a:ext cx="779864" cy="911431"/>
            <a:chOff x="5706110" y="1117600"/>
            <a:chExt cx="779864" cy="911431"/>
          </a:xfrm>
        </p:grpSpPr>
        <p:sp>
          <p:nvSpPr>
            <p:cNvPr id="13" name="Freeform 12">
              <a:extLst>
                <a:ext uri="{FF2B5EF4-FFF2-40B4-BE49-F238E27FC236}">
                  <a16:creationId xmlns:a16="http://schemas.microsoft.com/office/drawing/2014/main" id="{F4BF3BC2-3426-8667-51FB-2D30257ABF99}"/>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F84502C5-54C9-39A2-3589-270C7B0DF3D6}"/>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rgbClr val="002E87"/>
            </a:solidFill>
            <a:ln w="834" cap="flat">
              <a:noFill/>
              <a:prstDash val="solid"/>
              <a:miter/>
            </a:ln>
          </p:spPr>
          <p:txBody>
            <a:bodyPr rtlCol="0" anchor="ctr"/>
            <a:lstStyle/>
            <a:p>
              <a:endParaRPr lang="en-EE"/>
            </a:p>
          </p:txBody>
        </p:sp>
      </p:grpSp>
      <p:sp>
        <p:nvSpPr>
          <p:cNvPr id="6" name="Date Placeholder 3">
            <a:extLst>
              <a:ext uri="{FF2B5EF4-FFF2-40B4-BE49-F238E27FC236}">
                <a16:creationId xmlns:a16="http://schemas.microsoft.com/office/drawing/2014/main" id="{94865104-6E87-D361-2561-BA8B60D7D087}"/>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7" name="Footer Placeholder 4">
            <a:extLst>
              <a:ext uri="{FF2B5EF4-FFF2-40B4-BE49-F238E27FC236}">
                <a16:creationId xmlns:a16="http://schemas.microsoft.com/office/drawing/2014/main" id="{DFE13F54-DB69-71E0-100C-6C98E98D1D70}"/>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0">
                <a:solidFill>
                  <a:srgbClr val="002E87"/>
                </a:solidFill>
                <a:latin typeface="Roboto" panose="02000000000000000000" pitchFamily="2" charset="0"/>
                <a:ea typeface="Roboto" panose="02000000000000000000" pitchFamily="2" charset="0"/>
              </a:defRPr>
            </a:lvl1pPr>
          </a:lstStyle>
          <a:p>
            <a:endParaRPr lang="en-US"/>
          </a:p>
        </p:txBody>
      </p:sp>
      <p:sp>
        <p:nvSpPr>
          <p:cNvPr id="8" name="Slide Number Placeholder 5">
            <a:extLst>
              <a:ext uri="{FF2B5EF4-FFF2-40B4-BE49-F238E27FC236}">
                <a16:creationId xmlns:a16="http://schemas.microsoft.com/office/drawing/2014/main" id="{B22229AE-3E23-C73D-A0DC-540915AD2B4F}"/>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7112208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sukor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6096000" y="549275"/>
            <a:ext cx="5545137" cy="5759450"/>
          </a:xfrm>
          <a:prstGeom prst="rect">
            <a:avLst/>
          </a:prstGeom>
        </p:spPr>
        <p:txBody>
          <a:bodyPr vert="horz" lIns="0" tIns="0" rIns="0" bIns="0" rtlCol="0" anchor="ctr">
            <a:normAutofit/>
          </a:bodyPr>
          <a:lstStyle>
            <a:lvl1pPr algn="l">
              <a:defRPr/>
            </a:lvl1pPr>
          </a:lstStyle>
          <a:p>
            <a:r>
              <a:rPr lang="en-US"/>
              <a:t>Click to edit Master title style</a:t>
            </a:r>
          </a:p>
        </p:txBody>
      </p:sp>
      <p:grpSp>
        <p:nvGrpSpPr>
          <p:cNvPr id="15" name="Group 14">
            <a:extLst>
              <a:ext uri="{FF2B5EF4-FFF2-40B4-BE49-F238E27FC236}">
                <a16:creationId xmlns:a16="http://schemas.microsoft.com/office/drawing/2014/main" id="{8DDCA867-E778-5E21-BB87-9F8E03AB3433}"/>
              </a:ext>
            </a:extLst>
          </p:cNvPr>
          <p:cNvGrpSpPr/>
          <p:nvPr userDrawn="1"/>
        </p:nvGrpSpPr>
        <p:grpSpPr>
          <a:xfrm rot="16200000">
            <a:off x="1856547" y="1714121"/>
            <a:ext cx="2934665" cy="3429758"/>
            <a:chOff x="5706110" y="1117600"/>
            <a:chExt cx="779864" cy="911431"/>
          </a:xfrm>
        </p:grpSpPr>
        <p:sp>
          <p:nvSpPr>
            <p:cNvPr id="16" name="Freeform 15">
              <a:extLst>
                <a:ext uri="{FF2B5EF4-FFF2-40B4-BE49-F238E27FC236}">
                  <a16:creationId xmlns:a16="http://schemas.microsoft.com/office/drawing/2014/main" id="{46CC1A42-22E2-F40A-0C51-8BA1E688FB83}"/>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7" name="Freeform 16">
              <a:extLst>
                <a:ext uri="{FF2B5EF4-FFF2-40B4-BE49-F238E27FC236}">
                  <a16:creationId xmlns:a16="http://schemas.microsoft.com/office/drawing/2014/main" id="{A6DE87F2-9AD8-BBFA-14FC-D414709955D2}"/>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rgbClr val="002E87"/>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31065233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itelslaid (1 e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6" y="1488163"/>
            <a:ext cx="8125308" cy="1255037"/>
          </a:xfrm>
        </p:spPr>
        <p:txBody>
          <a:bodyPr anchor="t">
            <a:normAutofit/>
          </a:bodyPr>
          <a:lstStyle>
            <a:lvl1pPr algn="l">
              <a:defRPr sz="4000" b="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2716556"/>
            <a:ext cx="8123083" cy="3147469"/>
          </a:xfrm>
        </p:spPr>
        <p:txBody>
          <a:bodyPr/>
          <a:lstStyle>
            <a:lvl1pPr marL="0" indent="0" algn="l">
              <a:buNone/>
              <a:defRPr sz="40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grpSp>
        <p:nvGrpSpPr>
          <p:cNvPr id="15" name="Group 14">
            <a:extLst>
              <a:ext uri="{FF2B5EF4-FFF2-40B4-BE49-F238E27FC236}">
                <a16:creationId xmlns:a16="http://schemas.microsoft.com/office/drawing/2014/main" id="{D4ABEA0F-26E8-91F5-A1E7-23949294B1E1}"/>
              </a:ext>
            </a:extLst>
          </p:cNvPr>
          <p:cNvGrpSpPr/>
          <p:nvPr userDrawn="1"/>
        </p:nvGrpSpPr>
        <p:grpSpPr>
          <a:xfrm>
            <a:off x="9258300" y="0"/>
            <a:ext cx="5868034" cy="6858000"/>
            <a:chOff x="9258300" y="0"/>
            <a:chExt cx="5868034" cy="6858000"/>
          </a:xfrm>
        </p:grpSpPr>
        <p:sp>
          <p:nvSpPr>
            <p:cNvPr id="13" name="Freeform 12">
              <a:extLst>
                <a:ext uri="{FF2B5EF4-FFF2-40B4-BE49-F238E27FC236}">
                  <a16:creationId xmlns:a16="http://schemas.microsoft.com/office/drawing/2014/main" id="{C4BFA782-7BDA-1A11-3B3F-65B08BCB4006}"/>
                </a:ext>
              </a:extLst>
            </p:cNvPr>
            <p:cNvSpPr/>
            <p:nvPr/>
          </p:nvSpPr>
          <p:spPr>
            <a:xfrm>
              <a:off x="9258300" y="0"/>
              <a:ext cx="2934334" cy="6858000"/>
            </a:xfrm>
            <a:custGeom>
              <a:avLst/>
              <a:gdLst>
                <a:gd name="connsiteX0" fmla="*/ 0 w 2934334"/>
                <a:gd name="connsiteY0" fmla="*/ 4009390 h 6858000"/>
                <a:gd name="connsiteX1" fmla="*/ 0 w 2934334"/>
                <a:gd name="connsiteY1" fmla="*/ 0 h 6858000"/>
                <a:gd name="connsiteX2" fmla="*/ 299396 w 2934334"/>
                <a:gd name="connsiteY2" fmla="*/ 563880 h 6858000"/>
                <a:gd name="connsiteX3" fmla="*/ 2515053 w 2934334"/>
                <a:gd name="connsiteY3" fmla="*/ 2059940 h 6858000"/>
                <a:gd name="connsiteX4" fmla="*/ 2934334 w 2934334"/>
                <a:gd name="connsiteY4" fmla="*/ 2849245 h 6858000"/>
                <a:gd name="connsiteX5" fmla="*/ 2934334 w 2934334"/>
                <a:gd name="connsiteY5" fmla="*/ 6858000 h 6858000"/>
                <a:gd name="connsiteX6" fmla="*/ 2634938 w 2934334"/>
                <a:gd name="connsiteY6" fmla="*/ 6294120 h 6858000"/>
                <a:gd name="connsiteX7" fmla="*/ 419281 w 2934334"/>
                <a:gd name="connsiteY7" fmla="*/ 4798695 h 6858000"/>
                <a:gd name="connsiteX8" fmla="*/ 0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0" y="4009390"/>
                  </a:moveTo>
                  <a:lnTo>
                    <a:pt x="0" y="0"/>
                  </a:lnTo>
                  <a:cubicBezTo>
                    <a:pt x="0" y="226060"/>
                    <a:pt x="112274" y="437515"/>
                    <a:pt x="299396" y="563880"/>
                  </a:cubicBezTo>
                  <a:lnTo>
                    <a:pt x="2515053" y="2059940"/>
                  </a:lnTo>
                  <a:cubicBezTo>
                    <a:pt x="2777025" y="2237105"/>
                    <a:pt x="2934334" y="2532380"/>
                    <a:pt x="2934334" y="2849245"/>
                  </a:cubicBezTo>
                  <a:lnTo>
                    <a:pt x="2934334" y="6858000"/>
                  </a:lnTo>
                  <a:cubicBezTo>
                    <a:pt x="2934334" y="6631940"/>
                    <a:pt x="2822061" y="6420485"/>
                    <a:pt x="2634938" y="6294120"/>
                  </a:cubicBezTo>
                  <a:lnTo>
                    <a:pt x="419281" y="4798695"/>
                  </a:lnTo>
                  <a:cubicBezTo>
                    <a:pt x="157310" y="4621530"/>
                    <a:pt x="0" y="4325620"/>
                    <a:pt x="0" y="4009390"/>
                  </a:cubicBezTo>
                  <a:close/>
                </a:path>
              </a:pathLst>
            </a:custGeom>
            <a:solidFill>
              <a:srgbClr val="0072CE"/>
            </a:solidFill>
            <a:ln w="6343" cap="flat">
              <a:noFill/>
              <a:prstDash val="solid"/>
              <a:miter/>
            </a:ln>
          </p:spPr>
          <p:txBody>
            <a:bodyPr rtlCol="0" anchor="ctr"/>
            <a:lstStyle/>
            <a:p>
              <a:endParaRPr lang="en-EE">
                <a:solidFill>
                  <a:srgbClr val="0072CE"/>
                </a:solidFill>
              </a:endParaRPr>
            </a:p>
          </p:txBody>
        </p:sp>
        <p:sp>
          <p:nvSpPr>
            <p:cNvPr id="14" name="Freeform 13">
              <a:extLst>
                <a:ext uri="{FF2B5EF4-FFF2-40B4-BE49-F238E27FC236}">
                  <a16:creationId xmlns:a16="http://schemas.microsoft.com/office/drawing/2014/main" id="{C26A1338-31F5-5F47-5508-0B8E182F5D77}"/>
                </a:ext>
              </a:extLst>
            </p:cNvPr>
            <p:cNvSpPr/>
            <p:nvPr/>
          </p:nvSpPr>
          <p:spPr>
            <a:xfrm>
              <a:off x="12192000" y="0"/>
              <a:ext cx="2934334" cy="6858000"/>
            </a:xfrm>
            <a:custGeom>
              <a:avLst/>
              <a:gdLst>
                <a:gd name="connsiteX0" fmla="*/ 2934334 w 2934334"/>
                <a:gd name="connsiteY0" fmla="*/ 4009390 h 6858000"/>
                <a:gd name="connsiteX1" fmla="*/ 2934334 w 2934334"/>
                <a:gd name="connsiteY1" fmla="*/ 0 h 6858000"/>
                <a:gd name="connsiteX2" fmla="*/ 2634939 w 2934334"/>
                <a:gd name="connsiteY2" fmla="*/ 563880 h 6858000"/>
                <a:gd name="connsiteX3" fmla="*/ 419281 w 2934334"/>
                <a:gd name="connsiteY3" fmla="*/ 2059305 h 6858000"/>
                <a:gd name="connsiteX4" fmla="*/ 0 w 2934334"/>
                <a:gd name="connsiteY4" fmla="*/ 2848610 h 6858000"/>
                <a:gd name="connsiteX5" fmla="*/ 0 w 2934334"/>
                <a:gd name="connsiteY5" fmla="*/ 6858000 h 6858000"/>
                <a:gd name="connsiteX6" fmla="*/ 299396 w 2934334"/>
                <a:gd name="connsiteY6" fmla="*/ 6294120 h 6858000"/>
                <a:gd name="connsiteX7" fmla="*/ 2515053 w 2934334"/>
                <a:gd name="connsiteY7" fmla="*/ 4798695 h 6858000"/>
                <a:gd name="connsiteX8" fmla="*/ 2934334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2934334" y="4009390"/>
                  </a:moveTo>
                  <a:lnTo>
                    <a:pt x="2934334" y="0"/>
                  </a:lnTo>
                  <a:cubicBezTo>
                    <a:pt x="2934334" y="226060"/>
                    <a:pt x="2822061" y="437515"/>
                    <a:pt x="2634939" y="563880"/>
                  </a:cubicBezTo>
                  <a:lnTo>
                    <a:pt x="419281" y="2059305"/>
                  </a:lnTo>
                  <a:cubicBezTo>
                    <a:pt x="157310" y="2236470"/>
                    <a:pt x="0" y="2531745"/>
                    <a:pt x="0" y="2848610"/>
                  </a:cubicBezTo>
                  <a:lnTo>
                    <a:pt x="0" y="6858000"/>
                  </a:lnTo>
                  <a:cubicBezTo>
                    <a:pt x="0" y="6631940"/>
                    <a:pt x="112274" y="6420485"/>
                    <a:pt x="299396" y="6294120"/>
                  </a:cubicBezTo>
                  <a:lnTo>
                    <a:pt x="2515053" y="4798695"/>
                  </a:lnTo>
                  <a:cubicBezTo>
                    <a:pt x="2777025" y="4621530"/>
                    <a:pt x="2934334" y="4325620"/>
                    <a:pt x="2934334" y="4009390"/>
                  </a:cubicBezTo>
                  <a:close/>
                </a:path>
              </a:pathLst>
            </a:custGeom>
            <a:solidFill>
              <a:srgbClr val="003087"/>
            </a:solidFill>
            <a:ln w="6343" cap="flat">
              <a:noFill/>
              <a:prstDash val="solid"/>
              <a:miter/>
            </a:ln>
          </p:spPr>
          <p:txBody>
            <a:bodyPr rtlCol="0" anchor="ctr"/>
            <a:lstStyle/>
            <a:p>
              <a:endParaRPr lang="en-EE"/>
            </a:p>
          </p:txBody>
        </p:sp>
      </p:grpSp>
    </p:spTree>
    <p:extLst>
      <p:ext uri="{BB962C8B-B14F-4D97-AF65-F5344CB8AC3E}">
        <p14:creationId xmlns:p14="http://schemas.microsoft.com/office/powerpoint/2010/main" val="961409008"/>
      </p:ext>
    </p:extLst>
  </p:cSld>
  <p:clrMapOvr>
    <a:masterClrMapping/>
  </p:clrMapOvr>
  <p:transition/>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Tiitelslaid (väike foto)">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5E485A63-8CA9-4B3F-4196-CB29489CCA1F}"/>
              </a:ext>
            </a:extLst>
          </p:cNvPr>
          <p:cNvSpPr>
            <a:spLocks noGrp="1"/>
          </p:cNvSpPr>
          <p:nvPr>
            <p:ph type="pic" sz="quarter" idx="10" hasCustomPrompt="1"/>
          </p:nvPr>
        </p:nvSpPr>
        <p:spPr>
          <a:xfrm>
            <a:off x="9258300" y="1"/>
            <a:ext cx="2933700" cy="6847745"/>
          </a:xfrm>
          <a:custGeom>
            <a:avLst/>
            <a:gdLst>
              <a:gd name="connsiteX0" fmla="*/ 0 w 2933700"/>
              <a:gd name="connsiteY0" fmla="*/ 0 h 6847745"/>
              <a:gd name="connsiteX1" fmla="*/ 299396 w 2933700"/>
              <a:gd name="connsiteY1" fmla="*/ 563880 h 6847745"/>
              <a:gd name="connsiteX2" fmla="*/ 2515053 w 2933700"/>
              <a:gd name="connsiteY2" fmla="*/ 2059940 h 6847745"/>
              <a:gd name="connsiteX3" fmla="*/ 2927063 w 2933700"/>
              <a:gd name="connsiteY3" fmla="*/ 2731621 h 6847745"/>
              <a:gd name="connsiteX4" fmla="*/ 2933700 w 2933700"/>
              <a:gd name="connsiteY4" fmla="*/ 2838989 h 6847745"/>
              <a:gd name="connsiteX5" fmla="*/ 2933700 w 2933700"/>
              <a:gd name="connsiteY5" fmla="*/ 6847745 h 6847745"/>
              <a:gd name="connsiteX6" fmla="*/ 2929144 w 2933700"/>
              <a:gd name="connsiteY6" fmla="*/ 6774050 h 6847745"/>
              <a:gd name="connsiteX7" fmla="*/ 2634938 w 2933700"/>
              <a:gd name="connsiteY7" fmla="*/ 6294120 h 6847745"/>
              <a:gd name="connsiteX8" fmla="*/ 419281 w 2933700"/>
              <a:gd name="connsiteY8" fmla="*/ 4798695 h 6847745"/>
              <a:gd name="connsiteX9" fmla="*/ 0 w 2933700"/>
              <a:gd name="connsiteY9" fmla="*/ 4009390 h 684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700" h="6847745">
                <a:moveTo>
                  <a:pt x="0" y="0"/>
                </a:moveTo>
                <a:cubicBezTo>
                  <a:pt x="0" y="226060"/>
                  <a:pt x="112274" y="437515"/>
                  <a:pt x="299396" y="563880"/>
                </a:cubicBezTo>
                <a:lnTo>
                  <a:pt x="2515053" y="2059940"/>
                </a:lnTo>
                <a:cubicBezTo>
                  <a:pt x="2744279" y="2214960"/>
                  <a:pt x="2893371" y="2460407"/>
                  <a:pt x="2927063" y="2731621"/>
                </a:cubicBezTo>
                <a:lnTo>
                  <a:pt x="2933700" y="2838989"/>
                </a:lnTo>
                <a:lnTo>
                  <a:pt x="2933700" y="6847745"/>
                </a:lnTo>
                <a:lnTo>
                  <a:pt x="2929144" y="6774050"/>
                </a:lnTo>
                <a:cubicBezTo>
                  <a:pt x="2905096" y="6580406"/>
                  <a:pt x="2798671" y="6404690"/>
                  <a:pt x="2634938" y="6294120"/>
                </a:cubicBezTo>
                <a:lnTo>
                  <a:pt x="419281" y="4798695"/>
                </a:lnTo>
                <a:cubicBezTo>
                  <a:pt x="157310" y="4621530"/>
                  <a:pt x="0" y="4325620"/>
                  <a:pt x="0" y="4009390"/>
                </a:cubicBezTo>
                <a:close/>
              </a:path>
            </a:pathLst>
          </a:custGeom>
        </p:spPr>
        <p:txBody>
          <a:bodyPr wrap="square" anchor="ctr">
            <a:noAutofit/>
          </a:bodyPr>
          <a:lstStyle>
            <a:lvl1pPr marL="0" indent="0" algn="ctr">
              <a:buNone/>
              <a:defRPr/>
            </a:lvl1pPr>
          </a:lstStyle>
          <a:p>
            <a:r>
              <a:rPr lang="en-EE"/>
              <a:t>Sisesta pilt siia!</a:t>
            </a:r>
          </a:p>
        </p:txBody>
      </p:sp>
      <p:sp>
        <p:nvSpPr>
          <p:cNvPr id="4" name="Date Placeholder 3">
            <a:extLst>
              <a:ext uri="{FF2B5EF4-FFF2-40B4-BE49-F238E27FC236}">
                <a16:creationId xmlns:a16="http://schemas.microsoft.com/office/drawing/2014/main" id="{D33B8602-0544-D502-AECE-2B66D50B9B84}"/>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9D3367B8-041C-CCC4-EB93-84B5024101CC}"/>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7" name="Slide Number Placeholder 5">
            <a:extLst>
              <a:ext uri="{FF2B5EF4-FFF2-40B4-BE49-F238E27FC236}">
                <a16:creationId xmlns:a16="http://schemas.microsoft.com/office/drawing/2014/main" id="{53F5FCC2-6744-BDEE-AC50-9DB32D9E86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11" name="Title 1">
            <a:extLst>
              <a:ext uri="{FF2B5EF4-FFF2-40B4-BE49-F238E27FC236}">
                <a16:creationId xmlns:a16="http://schemas.microsoft.com/office/drawing/2014/main" id="{64A0CA66-D7A9-9F16-7BC5-77BD85E4AC12}"/>
              </a:ext>
            </a:extLst>
          </p:cNvPr>
          <p:cNvSpPr>
            <a:spLocks noGrp="1"/>
          </p:cNvSpPr>
          <p:nvPr>
            <p:ph type="ctrTitle"/>
          </p:nvPr>
        </p:nvSpPr>
        <p:spPr>
          <a:xfrm>
            <a:off x="564116" y="1488163"/>
            <a:ext cx="8127688" cy="1202283"/>
          </a:xfrm>
        </p:spPr>
        <p:txBody>
          <a:bodyPr anchor="t">
            <a:normAutofit/>
          </a:bodyPr>
          <a:lstStyle>
            <a:lvl1pPr algn="l">
              <a:defRPr sz="4000" b="0" spc="-150"/>
            </a:lvl1pPr>
          </a:lstStyle>
          <a:p>
            <a:r>
              <a:rPr lang="en-US"/>
              <a:t>Click to edit Master title style</a:t>
            </a:r>
          </a:p>
        </p:txBody>
      </p:sp>
      <p:sp>
        <p:nvSpPr>
          <p:cNvPr id="12" name="Subtitle 2">
            <a:extLst>
              <a:ext uri="{FF2B5EF4-FFF2-40B4-BE49-F238E27FC236}">
                <a16:creationId xmlns:a16="http://schemas.microsoft.com/office/drawing/2014/main" id="{FBB39BC6-80BD-E71C-4E76-AA99E577235A}"/>
              </a:ext>
            </a:extLst>
          </p:cNvPr>
          <p:cNvSpPr>
            <a:spLocks noGrp="1"/>
          </p:cNvSpPr>
          <p:nvPr>
            <p:ph type="subTitle" idx="1"/>
          </p:nvPr>
        </p:nvSpPr>
        <p:spPr>
          <a:xfrm>
            <a:off x="566496" y="2716556"/>
            <a:ext cx="8125462" cy="3015169"/>
          </a:xfrm>
        </p:spPr>
        <p:txBody>
          <a:bodyPr/>
          <a:lstStyle>
            <a:lvl1pPr marL="0" indent="0" algn="l">
              <a:buNone/>
              <a:defRPr sz="40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62042219"/>
      </p:ext>
    </p:extLst>
  </p:cSld>
  <p:clrMapOvr>
    <a:masterClrMapping/>
  </p:clrMapOvr>
  <p:transition/>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Tiitelslaid (suur foto)">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480453C9-87B1-FD5E-C030-9B8D1C0C9A23}"/>
              </a:ext>
            </a:extLst>
          </p:cNvPr>
          <p:cNvSpPr>
            <a:spLocks noGrp="1"/>
          </p:cNvSpPr>
          <p:nvPr>
            <p:ph type="pic" sz="quarter" idx="10" hasCustomPrompt="1"/>
          </p:nvPr>
        </p:nvSpPr>
        <p:spPr>
          <a:xfrm>
            <a:off x="6096000" y="0"/>
            <a:ext cx="6096000" cy="6858000"/>
          </a:xfrm>
          <a:custGeom>
            <a:avLst/>
            <a:gdLst>
              <a:gd name="connsiteX0" fmla="*/ 0 w 6096000"/>
              <a:gd name="connsiteY0" fmla="*/ 0 h 6858000"/>
              <a:gd name="connsiteX1" fmla="*/ 4359828 w 6096000"/>
              <a:gd name="connsiteY1" fmla="*/ 0 h 6858000"/>
              <a:gd name="connsiteX2" fmla="*/ 5225498 w 6096000"/>
              <a:gd name="connsiteY2" fmla="*/ 584519 h 6858000"/>
              <a:gd name="connsiteX3" fmla="*/ 6092831 w 6096000"/>
              <a:gd name="connsiteY3" fmla="*/ 2101584 h 6858000"/>
              <a:gd name="connsiteX4" fmla="*/ 6096000 w 6096000"/>
              <a:gd name="connsiteY4" fmla="*/ 2203969 h 6858000"/>
              <a:gd name="connsiteX5" fmla="*/ 6096000 w 6096000"/>
              <a:gd name="connsiteY5" fmla="*/ 6858000 h 6858000"/>
              <a:gd name="connsiteX6" fmla="*/ 1735218 w 6096000"/>
              <a:gd name="connsiteY6" fmla="*/ 6858000 h 6858000"/>
              <a:gd name="connsiteX7" fmla="*/ 871136 w 6096000"/>
              <a:gd name="connsiteY7" fmla="*/ 6274800 h 6858000"/>
              <a:gd name="connsiteX8" fmla="*/ 0 w 6096000"/>
              <a:gd name="connsiteY8" fmla="*/ 4634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4359828" y="0"/>
                </a:lnTo>
                <a:lnTo>
                  <a:pt x="5225498" y="584519"/>
                </a:lnTo>
                <a:cubicBezTo>
                  <a:pt x="5735776" y="929607"/>
                  <a:pt x="6054930" y="1490375"/>
                  <a:pt x="6092831" y="2101584"/>
                </a:cubicBezTo>
                <a:lnTo>
                  <a:pt x="6096000" y="2203969"/>
                </a:lnTo>
                <a:lnTo>
                  <a:pt x="6096000" y="6858000"/>
                </a:lnTo>
                <a:lnTo>
                  <a:pt x="1735218" y="6858000"/>
                </a:lnTo>
                <a:lnTo>
                  <a:pt x="871136" y="6274800"/>
                </a:lnTo>
                <a:cubicBezTo>
                  <a:pt x="326842" y="5906707"/>
                  <a:pt x="0" y="5291898"/>
                  <a:pt x="0" y="4634870"/>
                </a:cubicBezTo>
                <a:close/>
              </a:path>
            </a:pathLst>
          </a:custGeom>
        </p:spPr>
        <p:txBody>
          <a:bodyPr wrap="square" anchor="ctr">
            <a:noAutofit/>
          </a:bodyPr>
          <a:lstStyle>
            <a:lvl1pPr marL="0" indent="0" algn="ctr">
              <a:buNone/>
              <a:defRPr/>
            </a:lvl1pPr>
          </a:lstStyle>
          <a:p>
            <a:r>
              <a:rPr lang="en-EE"/>
              <a:t>Siia sisesta pilt</a:t>
            </a:r>
          </a:p>
        </p:txBody>
      </p:sp>
      <p:sp>
        <p:nvSpPr>
          <p:cNvPr id="4" name="Date Placeholder 3">
            <a:extLst>
              <a:ext uri="{FF2B5EF4-FFF2-40B4-BE49-F238E27FC236}">
                <a16:creationId xmlns:a16="http://schemas.microsoft.com/office/drawing/2014/main" id="{D19D86CC-F548-B0AB-C4E2-450B4B1EEEC9}"/>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E7FE4EE2-211F-5183-E962-B07CABE57152}"/>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038AD75-A37E-A733-B3BF-1746A491549D}"/>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7" name="Title 1">
            <a:extLst>
              <a:ext uri="{FF2B5EF4-FFF2-40B4-BE49-F238E27FC236}">
                <a16:creationId xmlns:a16="http://schemas.microsoft.com/office/drawing/2014/main" id="{9FFE64A7-D7E4-4C28-13BA-B12A50D38B54}"/>
              </a:ext>
            </a:extLst>
          </p:cNvPr>
          <p:cNvSpPr>
            <a:spLocks noGrp="1"/>
          </p:cNvSpPr>
          <p:nvPr>
            <p:ph type="ctrTitle"/>
          </p:nvPr>
        </p:nvSpPr>
        <p:spPr>
          <a:xfrm>
            <a:off x="564115" y="1488164"/>
            <a:ext cx="4923223" cy="1167114"/>
          </a:xfrm>
        </p:spPr>
        <p:txBody>
          <a:bodyPr anchor="t">
            <a:normAutofit/>
          </a:bodyPr>
          <a:lstStyle>
            <a:lvl1pPr algn="l">
              <a:defRPr sz="4000" b="0" spc="-150"/>
            </a:lvl1pPr>
          </a:lstStyle>
          <a:p>
            <a:r>
              <a:rPr lang="en-US"/>
              <a:t>Click to edit Master title style</a:t>
            </a:r>
          </a:p>
        </p:txBody>
      </p:sp>
      <p:sp>
        <p:nvSpPr>
          <p:cNvPr id="12" name="Subtitle 2">
            <a:extLst>
              <a:ext uri="{FF2B5EF4-FFF2-40B4-BE49-F238E27FC236}">
                <a16:creationId xmlns:a16="http://schemas.microsoft.com/office/drawing/2014/main" id="{CE2D2E86-039B-A329-A17B-9B901D8E033A}"/>
              </a:ext>
            </a:extLst>
          </p:cNvPr>
          <p:cNvSpPr>
            <a:spLocks noGrp="1"/>
          </p:cNvSpPr>
          <p:nvPr>
            <p:ph type="subTitle" idx="1"/>
          </p:nvPr>
        </p:nvSpPr>
        <p:spPr>
          <a:xfrm>
            <a:off x="566496" y="2716556"/>
            <a:ext cx="4921875" cy="2926969"/>
          </a:xfrm>
        </p:spPr>
        <p:txBody>
          <a:bodyPr/>
          <a:lstStyle>
            <a:lvl1pPr marL="0" indent="0" algn="l">
              <a:buNone/>
              <a:defRPr sz="40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58433945"/>
      </p:ext>
    </p:extLst>
  </p:cSld>
  <p:clrMapOvr>
    <a:masterClrMapping/>
  </p:clrMapOvr>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 Tiitelslaid (muster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0"/>
            <a:ext cx="12191998"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33545970"/>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itelslaid (2 elemen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E57F4069-72B5-6BEC-AA4E-2680C87BB3D5}"/>
              </a:ext>
            </a:extLst>
          </p:cNvPr>
          <p:cNvGrpSpPr/>
          <p:nvPr/>
        </p:nvGrpSpPr>
        <p:grpSpPr>
          <a:xfrm>
            <a:off x="9274175" y="0"/>
            <a:ext cx="2937192" cy="3429000"/>
            <a:chOff x="9274175" y="0"/>
            <a:chExt cx="2937192" cy="3429000"/>
          </a:xfrm>
        </p:grpSpPr>
        <p:sp>
          <p:nvSpPr>
            <p:cNvPr id="11" name="Freeform 10">
              <a:extLst>
                <a:ext uri="{FF2B5EF4-FFF2-40B4-BE49-F238E27FC236}">
                  <a16:creationId xmlns:a16="http://schemas.microsoft.com/office/drawing/2014/main" id="{D16896F3-F5F3-9209-48B3-D6480AE08CA2}"/>
                </a:ext>
              </a:extLst>
            </p:cNvPr>
            <p:cNvSpPr/>
            <p:nvPr/>
          </p:nvSpPr>
          <p:spPr>
            <a:xfrm>
              <a:off x="9274175" y="0"/>
              <a:ext cx="1468755" cy="3429000"/>
            </a:xfrm>
            <a:custGeom>
              <a:avLst/>
              <a:gdLst>
                <a:gd name="connsiteX0" fmla="*/ 0 w 1468755"/>
                <a:gd name="connsiteY0" fmla="*/ 2004695 h 3429000"/>
                <a:gd name="connsiteX1" fmla="*/ 0 w 1468755"/>
                <a:gd name="connsiteY1" fmla="*/ 0 h 3429000"/>
                <a:gd name="connsiteX2" fmla="*/ 149860 w 1468755"/>
                <a:gd name="connsiteY2" fmla="*/ 281940 h 3429000"/>
                <a:gd name="connsiteX3" fmla="*/ 1258888 w 1468755"/>
                <a:gd name="connsiteY3" fmla="*/ 1029970 h 3429000"/>
                <a:gd name="connsiteX4" fmla="*/ 1468755 w 1468755"/>
                <a:gd name="connsiteY4" fmla="*/ 1424623 h 3429000"/>
                <a:gd name="connsiteX5" fmla="*/ 1468755 w 1468755"/>
                <a:gd name="connsiteY5" fmla="*/ 3429000 h 3429000"/>
                <a:gd name="connsiteX6" fmla="*/ 1318895 w 1468755"/>
                <a:gd name="connsiteY6" fmla="*/ 3147060 h 3429000"/>
                <a:gd name="connsiteX7" fmla="*/ 209868 w 1468755"/>
                <a:gd name="connsiteY7" fmla="*/ 2399348 h 3429000"/>
                <a:gd name="connsiteX8" fmla="*/ 0 w 1468755"/>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5" h="3429000">
                  <a:moveTo>
                    <a:pt x="0" y="2004695"/>
                  </a:moveTo>
                  <a:lnTo>
                    <a:pt x="0" y="0"/>
                  </a:lnTo>
                  <a:cubicBezTo>
                    <a:pt x="0" y="113030"/>
                    <a:pt x="56198" y="218758"/>
                    <a:pt x="149860" y="281940"/>
                  </a:cubicBezTo>
                  <a:lnTo>
                    <a:pt x="1258888" y="1029970"/>
                  </a:lnTo>
                  <a:cubicBezTo>
                    <a:pt x="1390015" y="1118553"/>
                    <a:pt x="1468755" y="1266190"/>
                    <a:pt x="1468755" y="1424623"/>
                  </a:cubicBezTo>
                  <a:lnTo>
                    <a:pt x="1468755" y="3429000"/>
                  </a:lnTo>
                  <a:cubicBezTo>
                    <a:pt x="1468755" y="3315970"/>
                    <a:pt x="1412558" y="3210243"/>
                    <a:pt x="1318895" y="3147060"/>
                  </a:cubicBezTo>
                  <a:lnTo>
                    <a:pt x="209868" y="2399348"/>
                  </a:lnTo>
                  <a:cubicBezTo>
                    <a:pt x="78740" y="2310765"/>
                    <a:pt x="0" y="2162810"/>
                    <a:pt x="0" y="2004695"/>
                  </a:cubicBezTo>
                  <a:close/>
                </a:path>
              </a:pathLst>
            </a:custGeom>
            <a:solidFill>
              <a:srgbClr val="002E87"/>
            </a:solidFill>
            <a:ln w="3170"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FEAEFD0F-EA04-CFF7-56F5-85A77E28050F}"/>
                </a:ext>
              </a:extLst>
            </p:cNvPr>
            <p:cNvSpPr/>
            <p:nvPr/>
          </p:nvSpPr>
          <p:spPr>
            <a:xfrm>
              <a:off x="10742612" y="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652 h 3429000"/>
                <a:gd name="connsiteX4" fmla="*/ 0 w 1468754"/>
                <a:gd name="connsiteY4" fmla="*/ 1424305 h 3429000"/>
                <a:gd name="connsiteX5" fmla="*/ 0 w 1468754"/>
                <a:gd name="connsiteY5" fmla="*/ 3429000 h 3429000"/>
                <a:gd name="connsiteX6" fmla="*/ 149860 w 1468754"/>
                <a:gd name="connsiteY6" fmla="*/ 3147060 h 3429000"/>
                <a:gd name="connsiteX7" fmla="*/ 1258888 w 1468754"/>
                <a:gd name="connsiteY7" fmla="*/ 2399348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652"/>
                  </a:lnTo>
                  <a:cubicBezTo>
                    <a:pt x="78740" y="1118235"/>
                    <a:pt x="0" y="1265873"/>
                    <a:pt x="0" y="1424305"/>
                  </a:cubicBezTo>
                  <a:lnTo>
                    <a:pt x="0" y="3429000"/>
                  </a:lnTo>
                  <a:cubicBezTo>
                    <a:pt x="0" y="3315970"/>
                    <a:pt x="56198" y="3210243"/>
                    <a:pt x="149860" y="3147060"/>
                  </a:cubicBezTo>
                  <a:lnTo>
                    <a:pt x="1258888" y="2399348"/>
                  </a:lnTo>
                  <a:cubicBezTo>
                    <a:pt x="1390015" y="2310765"/>
                    <a:pt x="1468755" y="2162810"/>
                    <a:pt x="1468755" y="2004695"/>
                  </a:cubicBezTo>
                  <a:close/>
                </a:path>
              </a:pathLst>
            </a:custGeom>
            <a:solidFill>
              <a:srgbClr val="0072CE"/>
            </a:solidFill>
            <a:ln w="3170"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810D6724-1831-84F3-B5A9-B3D6ADFF09D3}"/>
              </a:ext>
            </a:extLst>
          </p:cNvPr>
          <p:cNvGrpSpPr/>
          <p:nvPr/>
        </p:nvGrpSpPr>
        <p:grpSpPr>
          <a:xfrm>
            <a:off x="10742612" y="3429000"/>
            <a:ext cx="2937192" cy="3429000"/>
            <a:chOff x="10742612" y="3429000"/>
            <a:chExt cx="2937192" cy="3429000"/>
          </a:xfrm>
        </p:grpSpPr>
        <p:sp>
          <p:nvSpPr>
            <p:cNvPr id="17" name="Freeform 16">
              <a:extLst>
                <a:ext uri="{FF2B5EF4-FFF2-40B4-BE49-F238E27FC236}">
                  <a16:creationId xmlns:a16="http://schemas.microsoft.com/office/drawing/2014/main" id="{3717DA64-05A3-9811-E976-C511A6D7970E}"/>
                </a:ext>
              </a:extLst>
            </p:cNvPr>
            <p:cNvSpPr/>
            <p:nvPr/>
          </p:nvSpPr>
          <p:spPr>
            <a:xfrm>
              <a:off x="10742612" y="3429000"/>
              <a:ext cx="1468754" cy="3429000"/>
            </a:xfrm>
            <a:custGeom>
              <a:avLst/>
              <a:gdLst>
                <a:gd name="connsiteX0" fmla="*/ 0 w 1468754"/>
                <a:gd name="connsiteY0" fmla="*/ 2004695 h 3429000"/>
                <a:gd name="connsiteX1" fmla="*/ 0 w 1468754"/>
                <a:gd name="connsiteY1" fmla="*/ 0 h 3429000"/>
                <a:gd name="connsiteX2" fmla="*/ 149860 w 1468754"/>
                <a:gd name="connsiteY2" fmla="*/ 281940 h 3429000"/>
                <a:gd name="connsiteX3" fmla="*/ 1258888 w 1468754"/>
                <a:gd name="connsiteY3" fmla="*/ 1029653 h 3429000"/>
                <a:gd name="connsiteX4" fmla="*/ 1468755 w 1468754"/>
                <a:gd name="connsiteY4" fmla="*/ 1424305 h 3429000"/>
                <a:gd name="connsiteX5" fmla="*/ 1468755 w 1468754"/>
                <a:gd name="connsiteY5" fmla="*/ 3429000 h 3429000"/>
                <a:gd name="connsiteX6" fmla="*/ 1318895 w 1468754"/>
                <a:gd name="connsiteY6" fmla="*/ 3147060 h 3429000"/>
                <a:gd name="connsiteX7" fmla="*/ 209867 w 1468754"/>
                <a:gd name="connsiteY7" fmla="*/ 2399030 h 3429000"/>
                <a:gd name="connsiteX8" fmla="*/ 0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0" y="2004695"/>
                  </a:moveTo>
                  <a:lnTo>
                    <a:pt x="0" y="0"/>
                  </a:lnTo>
                  <a:cubicBezTo>
                    <a:pt x="0" y="113030"/>
                    <a:pt x="56198" y="218758"/>
                    <a:pt x="149860" y="281940"/>
                  </a:cubicBezTo>
                  <a:lnTo>
                    <a:pt x="1258888" y="1029653"/>
                  </a:lnTo>
                  <a:cubicBezTo>
                    <a:pt x="1390015" y="1118235"/>
                    <a:pt x="1468755" y="1265872"/>
                    <a:pt x="1468755" y="1424305"/>
                  </a:cubicBezTo>
                  <a:lnTo>
                    <a:pt x="1468755" y="3429000"/>
                  </a:lnTo>
                  <a:cubicBezTo>
                    <a:pt x="1468755" y="3315970"/>
                    <a:pt x="1412558" y="3210243"/>
                    <a:pt x="1318895" y="3147060"/>
                  </a:cubicBezTo>
                  <a:lnTo>
                    <a:pt x="209867" y="2399030"/>
                  </a:lnTo>
                  <a:cubicBezTo>
                    <a:pt x="78740" y="2310765"/>
                    <a:pt x="0" y="2162810"/>
                    <a:pt x="0" y="2004695"/>
                  </a:cubicBezTo>
                  <a:close/>
                </a:path>
              </a:pathLst>
            </a:custGeom>
            <a:solidFill>
              <a:srgbClr val="002E87"/>
            </a:solidFill>
            <a:ln w="3170"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5266DF42-3FAA-DE07-A883-39DE961B41D9}"/>
                </a:ext>
              </a:extLst>
            </p:cNvPr>
            <p:cNvSpPr/>
            <p:nvPr/>
          </p:nvSpPr>
          <p:spPr>
            <a:xfrm>
              <a:off x="12211050" y="342900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970 h 3429000"/>
                <a:gd name="connsiteX4" fmla="*/ 0 w 1468754"/>
                <a:gd name="connsiteY4" fmla="*/ 1424622 h 3429000"/>
                <a:gd name="connsiteX5" fmla="*/ 0 w 1468754"/>
                <a:gd name="connsiteY5" fmla="*/ 3429000 h 3429000"/>
                <a:gd name="connsiteX6" fmla="*/ 149860 w 1468754"/>
                <a:gd name="connsiteY6" fmla="*/ 3147060 h 3429000"/>
                <a:gd name="connsiteX7" fmla="*/ 1258888 w 1468754"/>
                <a:gd name="connsiteY7" fmla="*/ 2399030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970"/>
                  </a:lnTo>
                  <a:cubicBezTo>
                    <a:pt x="78740" y="1118553"/>
                    <a:pt x="0" y="1266190"/>
                    <a:pt x="0" y="1424622"/>
                  </a:cubicBezTo>
                  <a:lnTo>
                    <a:pt x="0" y="3429000"/>
                  </a:lnTo>
                  <a:cubicBezTo>
                    <a:pt x="0" y="3315970"/>
                    <a:pt x="56198" y="3210243"/>
                    <a:pt x="149860" y="3147060"/>
                  </a:cubicBezTo>
                  <a:lnTo>
                    <a:pt x="1258888" y="2399030"/>
                  </a:lnTo>
                  <a:cubicBezTo>
                    <a:pt x="1390015" y="2310765"/>
                    <a:pt x="1468755" y="2162810"/>
                    <a:pt x="1468755" y="2004695"/>
                  </a:cubicBezTo>
                  <a:close/>
                </a:path>
              </a:pathLst>
            </a:custGeom>
            <a:solidFill>
              <a:srgbClr val="0072CE"/>
            </a:solidFill>
            <a:ln w="3170" cap="flat">
              <a:noFill/>
              <a:prstDash val="solid"/>
              <a:miter/>
            </a:ln>
          </p:spPr>
          <p:txBody>
            <a:bodyPr rtlCol="0" anchor="ctr"/>
            <a:lstStyle/>
            <a:p>
              <a:endParaRPr lang="en-EE"/>
            </a:p>
          </p:txBody>
        </p:sp>
      </p:grpSp>
      <p:sp>
        <p:nvSpPr>
          <p:cNvPr id="4" name="Date Placeholder 3">
            <a:extLst>
              <a:ext uri="{FF2B5EF4-FFF2-40B4-BE49-F238E27FC236}">
                <a16:creationId xmlns:a16="http://schemas.microsoft.com/office/drawing/2014/main" id="{6FB0DE88-C14C-5A5A-80FC-0F54815BA2B8}"/>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5A5A3A46-83B5-1643-E608-499EB7CAFC8A}"/>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D062C323-6CF2-E4F0-3338-AEC7654CA38C}"/>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676696529"/>
      </p:ext>
    </p:extLst>
  </p:cSld>
  <p:clrMapOvr>
    <a:masterClrMapping/>
  </p:clrMapOvr>
  <p:transition/>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itelslaid (3 elemen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DB5ED960-F0FA-2617-E909-4B62DEFA85D1}"/>
              </a:ext>
            </a:extLst>
          </p:cNvPr>
          <p:cNvGrpSpPr/>
          <p:nvPr/>
        </p:nvGrpSpPr>
        <p:grpSpPr>
          <a:xfrm>
            <a:off x="9254067" y="0"/>
            <a:ext cx="1958128" cy="2286000"/>
            <a:chOff x="9254067" y="0"/>
            <a:chExt cx="1958128" cy="2286000"/>
          </a:xfrm>
        </p:grpSpPr>
        <p:sp>
          <p:nvSpPr>
            <p:cNvPr id="11" name="Freeform 10">
              <a:extLst>
                <a:ext uri="{FF2B5EF4-FFF2-40B4-BE49-F238E27FC236}">
                  <a16:creationId xmlns:a16="http://schemas.microsoft.com/office/drawing/2014/main" id="{B85EFB52-19F1-DFBB-6AE2-4D44A8DAFDC9}"/>
                </a:ext>
              </a:extLst>
            </p:cNvPr>
            <p:cNvSpPr/>
            <p:nvPr/>
          </p:nvSpPr>
          <p:spPr>
            <a:xfrm>
              <a:off x="9254067" y="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7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647"/>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2B85DE7C-B7AD-6BE8-F174-C00F50686509}"/>
                </a:ext>
              </a:extLst>
            </p:cNvPr>
            <p:cNvSpPr/>
            <p:nvPr/>
          </p:nvSpPr>
          <p:spPr>
            <a:xfrm>
              <a:off x="10233025" y="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435 h 2286000"/>
                <a:gd name="connsiteX4" fmla="*/ 0 w 979169"/>
                <a:gd name="connsiteY4" fmla="*/ 949537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435"/>
                  </a:lnTo>
                  <a:cubicBezTo>
                    <a:pt x="52493" y="745490"/>
                    <a:pt x="0" y="843915"/>
                    <a:pt x="0" y="949537"/>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rgbClr val="0072CE"/>
            </a:solidFill>
            <a:ln w="2114"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DF2C0F18-ED50-CB20-3644-79832FAE12F4}"/>
              </a:ext>
            </a:extLst>
          </p:cNvPr>
          <p:cNvGrpSpPr/>
          <p:nvPr/>
        </p:nvGrpSpPr>
        <p:grpSpPr>
          <a:xfrm>
            <a:off x="10233025" y="2286000"/>
            <a:ext cx="1958128" cy="2286000"/>
            <a:chOff x="10233025" y="2286000"/>
            <a:chExt cx="1958128" cy="2286000"/>
          </a:xfrm>
        </p:grpSpPr>
        <p:sp>
          <p:nvSpPr>
            <p:cNvPr id="17" name="Freeform 16">
              <a:extLst>
                <a:ext uri="{FF2B5EF4-FFF2-40B4-BE49-F238E27FC236}">
                  <a16:creationId xmlns:a16="http://schemas.microsoft.com/office/drawing/2014/main" id="{BD75D78E-D9EF-CBD6-77E7-3CECBF96CA93}"/>
                </a:ext>
              </a:extLst>
            </p:cNvPr>
            <p:cNvSpPr/>
            <p:nvPr/>
          </p:nvSpPr>
          <p:spPr>
            <a:xfrm>
              <a:off x="10233025" y="2286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435 h 2286000"/>
                <a:gd name="connsiteX4" fmla="*/ 979170 w 979169"/>
                <a:gd name="connsiteY4" fmla="*/ 949537 h 2286000"/>
                <a:gd name="connsiteX5" fmla="*/ 979170 w 979169"/>
                <a:gd name="connsiteY5" fmla="*/ 2286000 h 2286000"/>
                <a:gd name="connsiteX6" fmla="*/ 879263 w 979169"/>
                <a:gd name="connsiteY6" fmla="*/ 2098040 h 2286000"/>
                <a:gd name="connsiteX7" fmla="*/ 139912 w 979169"/>
                <a:gd name="connsiteY7" fmla="*/ 1599353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435"/>
                  </a:lnTo>
                  <a:cubicBezTo>
                    <a:pt x="926677" y="745490"/>
                    <a:pt x="979170" y="843915"/>
                    <a:pt x="979170" y="949537"/>
                  </a:cubicBezTo>
                  <a:lnTo>
                    <a:pt x="979170" y="2286000"/>
                  </a:lnTo>
                  <a:cubicBezTo>
                    <a:pt x="979170" y="2210647"/>
                    <a:pt x="941705" y="2140162"/>
                    <a:pt x="879263" y="2098040"/>
                  </a:cubicBezTo>
                  <a:lnTo>
                    <a:pt x="139912" y="1599353"/>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A7FA20D7-3CD8-BF23-FAF0-A78C882226D6}"/>
                </a:ext>
              </a:extLst>
            </p:cNvPr>
            <p:cNvSpPr/>
            <p:nvPr/>
          </p:nvSpPr>
          <p:spPr>
            <a:xfrm>
              <a:off x="11211983" y="2286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7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353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647"/>
                  </a:lnTo>
                  <a:cubicBezTo>
                    <a:pt x="52493" y="745702"/>
                    <a:pt x="0" y="844127"/>
                    <a:pt x="0" y="949748"/>
                  </a:cubicBezTo>
                  <a:lnTo>
                    <a:pt x="0" y="2286000"/>
                  </a:lnTo>
                  <a:cubicBezTo>
                    <a:pt x="0" y="2210647"/>
                    <a:pt x="37465" y="2140162"/>
                    <a:pt x="99907" y="2098040"/>
                  </a:cubicBezTo>
                  <a:lnTo>
                    <a:pt x="839258" y="1599353"/>
                  </a:lnTo>
                  <a:cubicBezTo>
                    <a:pt x="926677" y="1540510"/>
                    <a:pt x="979170" y="1441873"/>
                    <a:pt x="979170" y="1336463"/>
                  </a:cubicBezTo>
                  <a:close/>
                </a:path>
              </a:pathLst>
            </a:custGeom>
            <a:solidFill>
              <a:srgbClr val="0072CE"/>
            </a:solidFill>
            <a:ln w="2114" cap="flat">
              <a:noFill/>
              <a:prstDash val="solid"/>
              <a:miter/>
            </a:ln>
          </p:spPr>
          <p:txBody>
            <a:bodyPr rtlCol="0" anchor="ctr"/>
            <a:lstStyle/>
            <a:p>
              <a:endParaRPr lang="en-EE"/>
            </a:p>
          </p:txBody>
        </p:sp>
      </p:grpSp>
      <p:grpSp>
        <p:nvGrpSpPr>
          <p:cNvPr id="19" name="Graphic 4">
            <a:extLst>
              <a:ext uri="{FF2B5EF4-FFF2-40B4-BE49-F238E27FC236}">
                <a16:creationId xmlns:a16="http://schemas.microsoft.com/office/drawing/2014/main" id="{B1D8A455-9515-D547-FB79-65B208CE4F16}"/>
              </a:ext>
            </a:extLst>
          </p:cNvPr>
          <p:cNvGrpSpPr/>
          <p:nvPr/>
        </p:nvGrpSpPr>
        <p:grpSpPr>
          <a:xfrm>
            <a:off x="9254067" y="4572000"/>
            <a:ext cx="1958128" cy="2286000"/>
            <a:chOff x="9254067" y="4572000"/>
            <a:chExt cx="1958128" cy="2286000"/>
          </a:xfrm>
        </p:grpSpPr>
        <p:sp>
          <p:nvSpPr>
            <p:cNvPr id="20" name="Freeform 19">
              <a:extLst>
                <a:ext uri="{FF2B5EF4-FFF2-40B4-BE49-F238E27FC236}">
                  <a16:creationId xmlns:a16="http://schemas.microsoft.com/office/drawing/2014/main" id="{7054A07D-173F-56B9-187F-F1E24CBCC775}"/>
                </a:ext>
              </a:extLst>
            </p:cNvPr>
            <p:cNvSpPr/>
            <p:nvPr/>
          </p:nvSpPr>
          <p:spPr>
            <a:xfrm>
              <a:off x="9254067" y="4572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6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4"/>
                    <a:pt x="37465" y="145838"/>
                    <a:pt x="99907" y="187960"/>
                  </a:cubicBezTo>
                  <a:lnTo>
                    <a:pt x="839258" y="686646"/>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21" name="Freeform 20">
              <a:extLst>
                <a:ext uri="{FF2B5EF4-FFF2-40B4-BE49-F238E27FC236}">
                  <a16:creationId xmlns:a16="http://schemas.microsoft.com/office/drawing/2014/main" id="{F97BBB3A-E836-4F58-1BCB-0E560EFA4ACA}"/>
                </a:ext>
              </a:extLst>
            </p:cNvPr>
            <p:cNvSpPr/>
            <p:nvPr/>
          </p:nvSpPr>
          <p:spPr>
            <a:xfrm>
              <a:off x="10233025" y="4572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6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4"/>
                    <a:pt x="941705" y="145838"/>
                    <a:pt x="879263" y="187960"/>
                  </a:cubicBezTo>
                  <a:lnTo>
                    <a:pt x="139912" y="686646"/>
                  </a:lnTo>
                  <a:cubicBezTo>
                    <a:pt x="52493" y="745702"/>
                    <a:pt x="0" y="844127"/>
                    <a:pt x="0" y="949748"/>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rgbClr val="0072CE"/>
            </a:solidFill>
            <a:ln w="2114" cap="flat">
              <a:noFill/>
              <a:prstDash val="solid"/>
              <a:miter/>
            </a:ln>
          </p:spPr>
          <p:txBody>
            <a:bodyPr rtlCol="0" anchor="ctr"/>
            <a:lstStyle/>
            <a:p>
              <a:endParaRPr lang="en-EE"/>
            </a:p>
          </p:txBody>
        </p:sp>
      </p:grpSp>
      <p:sp>
        <p:nvSpPr>
          <p:cNvPr id="4" name="Date Placeholder 3">
            <a:extLst>
              <a:ext uri="{FF2B5EF4-FFF2-40B4-BE49-F238E27FC236}">
                <a16:creationId xmlns:a16="http://schemas.microsoft.com/office/drawing/2014/main" id="{C3478E42-4EFF-A512-ED93-35937F7D9431}"/>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1A3432A0-E5D7-68BB-B309-90439748AA58}"/>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0">
                <a:solidFill>
                  <a:srgbClr val="002E87"/>
                </a:solidFill>
                <a:latin typeface="Roboto"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DFC43348-E648-D29E-235E-3ABC98C0D17A}"/>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873598870"/>
      </p:ext>
    </p:extLst>
  </p:cSld>
  <p:clrMapOvr>
    <a:masterClrMapping/>
  </p:clrMapOvr>
  <p:transition/>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1 Tiitelslaid (muster 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0"/>
            <a:ext cx="12191998"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492710"/>
      </p:ext>
    </p:extLst>
  </p:cSld>
  <p:clrMapOvr>
    <a:masterClrMapping/>
  </p:clrMapOvr>
  <p:transition/>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1 Tiitelslaid (muster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1" y="0"/>
            <a:ext cx="12191996"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72933787"/>
      </p:ext>
    </p:extLst>
  </p:cSld>
  <p:clrMapOvr>
    <a:masterClrMapping/>
  </p:clrMapOvr>
  <p:transition/>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Tühi 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Tree>
    <p:extLst>
      <p:ext uri="{BB962C8B-B14F-4D97-AF65-F5344CB8AC3E}">
        <p14:creationId xmlns:p14="http://schemas.microsoft.com/office/powerpoint/2010/main" val="649075473"/>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Kolmene jaot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69A3DC-82A2-185E-5AB8-BD65E7BBB0E1}"/>
              </a:ext>
            </a:extLst>
          </p:cNvPr>
          <p:cNvSpPr/>
          <p:nvPr userDrawn="1"/>
        </p:nvSpPr>
        <p:spPr>
          <a:xfrm>
            <a:off x="4064000" y="0"/>
            <a:ext cx="4064000" cy="6858000"/>
          </a:xfrm>
          <a:prstGeom prst="rect">
            <a:avLst/>
          </a:prstGeom>
          <a:solidFill>
            <a:srgbClr val="00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7" name="Rectangle 6">
            <a:extLst>
              <a:ext uri="{FF2B5EF4-FFF2-40B4-BE49-F238E27FC236}">
                <a16:creationId xmlns:a16="http://schemas.microsoft.com/office/drawing/2014/main" id="{AFAB41A4-D4E5-00BC-7747-37521F2AF173}"/>
              </a:ext>
            </a:extLst>
          </p:cNvPr>
          <p:cNvSpPr/>
          <p:nvPr userDrawn="1"/>
        </p:nvSpPr>
        <p:spPr>
          <a:xfrm>
            <a:off x="8128000" y="0"/>
            <a:ext cx="4064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Rectangle 4">
            <a:extLst>
              <a:ext uri="{FF2B5EF4-FFF2-40B4-BE49-F238E27FC236}">
                <a16:creationId xmlns:a16="http://schemas.microsoft.com/office/drawing/2014/main" id="{13C6F0AE-B319-6A13-0FA7-53062F484F30}"/>
              </a:ext>
            </a:extLst>
          </p:cNvPr>
          <p:cNvSpPr/>
          <p:nvPr userDrawn="1"/>
        </p:nvSpPr>
        <p:spPr>
          <a:xfrm>
            <a:off x="0" y="0"/>
            <a:ext cx="406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3" name="Text Placeholder 12">
            <a:extLst>
              <a:ext uri="{FF2B5EF4-FFF2-40B4-BE49-F238E27FC236}">
                <a16:creationId xmlns:a16="http://schemas.microsoft.com/office/drawing/2014/main" id="{3B608D9A-C5CA-6622-C837-F89ED11B048C}"/>
              </a:ext>
            </a:extLst>
          </p:cNvPr>
          <p:cNvSpPr>
            <a:spLocks noGrp="1"/>
          </p:cNvSpPr>
          <p:nvPr>
            <p:ph type="body" sz="quarter" idx="13"/>
          </p:nvPr>
        </p:nvSpPr>
        <p:spPr>
          <a:xfrm>
            <a:off x="617537" y="2860430"/>
            <a:ext cx="2828925" cy="31178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4" name="Text Placeholder 12">
            <a:extLst>
              <a:ext uri="{FF2B5EF4-FFF2-40B4-BE49-F238E27FC236}">
                <a16:creationId xmlns:a16="http://schemas.microsoft.com/office/drawing/2014/main" id="{70EEDFAC-EE99-4787-4EBE-359B1F603E5D}"/>
              </a:ext>
            </a:extLst>
          </p:cNvPr>
          <p:cNvSpPr>
            <a:spLocks noGrp="1"/>
          </p:cNvSpPr>
          <p:nvPr>
            <p:ph type="body" sz="quarter" idx="14"/>
          </p:nvPr>
        </p:nvSpPr>
        <p:spPr>
          <a:xfrm>
            <a:off x="4681537" y="2860430"/>
            <a:ext cx="2828925" cy="3117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6" name="Text Placeholder 12">
            <a:extLst>
              <a:ext uri="{FF2B5EF4-FFF2-40B4-BE49-F238E27FC236}">
                <a16:creationId xmlns:a16="http://schemas.microsoft.com/office/drawing/2014/main" id="{E78B8870-B79E-F725-2818-0602FE99B1F2}"/>
              </a:ext>
            </a:extLst>
          </p:cNvPr>
          <p:cNvSpPr>
            <a:spLocks noGrp="1"/>
          </p:cNvSpPr>
          <p:nvPr>
            <p:ph type="body" sz="quarter" idx="15"/>
          </p:nvPr>
        </p:nvSpPr>
        <p:spPr>
          <a:xfrm>
            <a:off x="8745537" y="2860430"/>
            <a:ext cx="2828925" cy="3117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Tree>
    <p:extLst>
      <p:ext uri="{BB962C8B-B14F-4D97-AF65-F5344CB8AC3E}">
        <p14:creationId xmlns:p14="http://schemas.microsoft.com/office/powerpoint/2010/main" val="288005225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sitaadislaid">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564114" y="2200989"/>
            <a:ext cx="11077023" cy="2456022"/>
          </a:xfrm>
          <a:prstGeom prst="rect">
            <a:avLst/>
          </a:prstGeom>
        </p:spPr>
        <p:txBody>
          <a:bodyPr vert="horz" lIns="0" tIns="0" rIns="0" bIns="0" rtlCol="0" anchor="ctr">
            <a:normAutofit/>
          </a:bodyPr>
          <a:lstStyle>
            <a:lvl1pPr algn="ctr">
              <a:defRPr/>
            </a:lvl1pPr>
          </a:lstStyle>
          <a:p>
            <a:r>
              <a:rPr lang="en-US"/>
              <a:t>Click to edit Master title style</a:t>
            </a:r>
          </a:p>
        </p:txBody>
      </p:sp>
      <p:grpSp>
        <p:nvGrpSpPr>
          <p:cNvPr id="11" name="Group 10">
            <a:extLst>
              <a:ext uri="{FF2B5EF4-FFF2-40B4-BE49-F238E27FC236}">
                <a16:creationId xmlns:a16="http://schemas.microsoft.com/office/drawing/2014/main" id="{066025EA-2E2D-F79A-2574-AF80216D9AEE}"/>
              </a:ext>
            </a:extLst>
          </p:cNvPr>
          <p:cNvGrpSpPr/>
          <p:nvPr userDrawn="1"/>
        </p:nvGrpSpPr>
        <p:grpSpPr>
          <a:xfrm>
            <a:off x="5706110" y="1096593"/>
            <a:ext cx="779864" cy="911431"/>
            <a:chOff x="5706110" y="1117600"/>
            <a:chExt cx="779864" cy="911431"/>
          </a:xfrm>
        </p:grpSpPr>
        <p:sp>
          <p:nvSpPr>
            <p:cNvPr id="9" name="Freeform 8">
              <a:extLst>
                <a:ext uri="{FF2B5EF4-FFF2-40B4-BE49-F238E27FC236}">
                  <a16:creationId xmlns:a16="http://schemas.microsoft.com/office/drawing/2014/main" id="{69D6A42C-C9E2-84DB-DF66-D223FE1B7F90}"/>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0" name="Freeform 9">
              <a:extLst>
                <a:ext uri="{FF2B5EF4-FFF2-40B4-BE49-F238E27FC236}">
                  <a16:creationId xmlns:a16="http://schemas.microsoft.com/office/drawing/2014/main" id="{189F36CC-BCB4-A7E2-0394-BEC5058D16BB}"/>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tx1"/>
            </a:solidFill>
            <a:ln w="834" cap="flat">
              <a:noFill/>
              <a:prstDash val="solid"/>
              <a:miter/>
            </a:ln>
          </p:spPr>
          <p:txBody>
            <a:bodyPr rtlCol="0" anchor="ctr"/>
            <a:lstStyle/>
            <a:p>
              <a:endParaRPr lang="en-EE"/>
            </a:p>
          </p:txBody>
        </p:sp>
      </p:grpSp>
      <p:grpSp>
        <p:nvGrpSpPr>
          <p:cNvPr id="12" name="Group 11">
            <a:extLst>
              <a:ext uri="{FF2B5EF4-FFF2-40B4-BE49-F238E27FC236}">
                <a16:creationId xmlns:a16="http://schemas.microsoft.com/office/drawing/2014/main" id="{FF526125-AC47-A7FB-B321-217FB6F805F3}"/>
              </a:ext>
            </a:extLst>
          </p:cNvPr>
          <p:cNvGrpSpPr/>
          <p:nvPr userDrawn="1"/>
        </p:nvGrpSpPr>
        <p:grpSpPr>
          <a:xfrm rot="10800000">
            <a:off x="5706110" y="4849976"/>
            <a:ext cx="779864" cy="911431"/>
            <a:chOff x="5706110" y="1117600"/>
            <a:chExt cx="779864" cy="911431"/>
          </a:xfrm>
        </p:grpSpPr>
        <p:sp>
          <p:nvSpPr>
            <p:cNvPr id="13" name="Freeform 12">
              <a:extLst>
                <a:ext uri="{FF2B5EF4-FFF2-40B4-BE49-F238E27FC236}">
                  <a16:creationId xmlns:a16="http://schemas.microsoft.com/office/drawing/2014/main" id="{F4BF3BC2-3426-8667-51FB-2D30257ABF99}"/>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F84502C5-54C9-39A2-3589-270C7B0DF3D6}"/>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rgbClr val="002E87"/>
            </a:solidFill>
            <a:ln w="834" cap="flat">
              <a:noFill/>
              <a:prstDash val="solid"/>
              <a:miter/>
            </a:ln>
          </p:spPr>
          <p:txBody>
            <a:bodyPr rtlCol="0" anchor="ctr"/>
            <a:lstStyle/>
            <a:p>
              <a:endParaRPr lang="en-EE"/>
            </a:p>
          </p:txBody>
        </p:sp>
      </p:grpSp>
      <p:sp>
        <p:nvSpPr>
          <p:cNvPr id="6" name="Date Placeholder 3">
            <a:extLst>
              <a:ext uri="{FF2B5EF4-FFF2-40B4-BE49-F238E27FC236}">
                <a16:creationId xmlns:a16="http://schemas.microsoft.com/office/drawing/2014/main" id="{94865104-6E87-D361-2561-BA8B60D7D087}"/>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7" name="Footer Placeholder 4">
            <a:extLst>
              <a:ext uri="{FF2B5EF4-FFF2-40B4-BE49-F238E27FC236}">
                <a16:creationId xmlns:a16="http://schemas.microsoft.com/office/drawing/2014/main" id="{DFE13F54-DB69-71E0-100C-6C98E98D1D70}"/>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0">
                <a:solidFill>
                  <a:srgbClr val="002E87"/>
                </a:solidFill>
                <a:latin typeface="Roboto" panose="02000000000000000000" pitchFamily="2" charset="0"/>
                <a:ea typeface="Roboto" panose="02000000000000000000" pitchFamily="2" charset="0"/>
              </a:defRPr>
            </a:lvl1pPr>
          </a:lstStyle>
          <a:p>
            <a:endParaRPr lang="en-US"/>
          </a:p>
        </p:txBody>
      </p:sp>
      <p:sp>
        <p:nvSpPr>
          <p:cNvPr id="8" name="Slide Number Placeholder 5">
            <a:extLst>
              <a:ext uri="{FF2B5EF4-FFF2-40B4-BE49-F238E27FC236}">
                <a16:creationId xmlns:a16="http://schemas.microsoft.com/office/drawing/2014/main" id="{B22229AE-3E23-C73D-A0DC-540915AD2B4F}"/>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60828396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ukor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6096000" y="549275"/>
            <a:ext cx="5545137" cy="5759450"/>
          </a:xfrm>
          <a:prstGeom prst="rect">
            <a:avLst/>
          </a:prstGeom>
        </p:spPr>
        <p:txBody>
          <a:bodyPr vert="horz" lIns="0" tIns="0" rIns="0" bIns="0" rtlCol="0" anchor="ctr">
            <a:normAutofit/>
          </a:bodyPr>
          <a:lstStyle>
            <a:lvl1pPr algn="l">
              <a:defRPr/>
            </a:lvl1pPr>
          </a:lstStyle>
          <a:p>
            <a:r>
              <a:rPr lang="en-US"/>
              <a:t>Click to edit Master title style</a:t>
            </a:r>
          </a:p>
        </p:txBody>
      </p:sp>
      <p:grpSp>
        <p:nvGrpSpPr>
          <p:cNvPr id="15" name="Group 14">
            <a:extLst>
              <a:ext uri="{FF2B5EF4-FFF2-40B4-BE49-F238E27FC236}">
                <a16:creationId xmlns:a16="http://schemas.microsoft.com/office/drawing/2014/main" id="{8DDCA867-E778-5E21-BB87-9F8E03AB3433}"/>
              </a:ext>
            </a:extLst>
          </p:cNvPr>
          <p:cNvGrpSpPr/>
          <p:nvPr userDrawn="1"/>
        </p:nvGrpSpPr>
        <p:grpSpPr>
          <a:xfrm rot="16200000">
            <a:off x="1856547" y="1714121"/>
            <a:ext cx="2934665" cy="3429758"/>
            <a:chOff x="5706110" y="1117600"/>
            <a:chExt cx="779864" cy="911431"/>
          </a:xfrm>
        </p:grpSpPr>
        <p:sp>
          <p:nvSpPr>
            <p:cNvPr id="16" name="Freeform 15">
              <a:extLst>
                <a:ext uri="{FF2B5EF4-FFF2-40B4-BE49-F238E27FC236}">
                  <a16:creationId xmlns:a16="http://schemas.microsoft.com/office/drawing/2014/main" id="{46CC1A42-22E2-F40A-0C51-8BA1E688FB83}"/>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7" name="Freeform 16">
              <a:extLst>
                <a:ext uri="{FF2B5EF4-FFF2-40B4-BE49-F238E27FC236}">
                  <a16:creationId xmlns:a16="http://schemas.microsoft.com/office/drawing/2014/main" id="{A6DE87F2-9AD8-BBFA-14FC-D414709955D2}"/>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rgbClr val="002E87"/>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3396602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ühi 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Tree>
    <p:extLst>
      <p:ext uri="{BB962C8B-B14F-4D97-AF65-F5344CB8AC3E}">
        <p14:creationId xmlns:p14="http://schemas.microsoft.com/office/powerpoint/2010/main" val="244973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lmene jaot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69A3DC-82A2-185E-5AB8-BD65E7BBB0E1}"/>
              </a:ext>
            </a:extLst>
          </p:cNvPr>
          <p:cNvSpPr/>
          <p:nvPr userDrawn="1"/>
        </p:nvSpPr>
        <p:spPr>
          <a:xfrm>
            <a:off x="4064000" y="0"/>
            <a:ext cx="406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7" name="Rectangle 6">
            <a:extLst>
              <a:ext uri="{FF2B5EF4-FFF2-40B4-BE49-F238E27FC236}">
                <a16:creationId xmlns:a16="http://schemas.microsoft.com/office/drawing/2014/main" id="{AFAB41A4-D4E5-00BC-7747-37521F2AF173}"/>
              </a:ext>
            </a:extLst>
          </p:cNvPr>
          <p:cNvSpPr/>
          <p:nvPr userDrawn="1"/>
        </p:nvSpPr>
        <p:spPr>
          <a:xfrm>
            <a:off x="8128000" y="0"/>
            <a:ext cx="4064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2/21/2025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lvl1pPr>
              <a:defRPr>
                <a:solidFill>
                  <a:srgbClr val="002E87"/>
                </a:solidFill>
              </a:defRPr>
            </a:lvl1p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Rectangle 4">
            <a:extLst>
              <a:ext uri="{FF2B5EF4-FFF2-40B4-BE49-F238E27FC236}">
                <a16:creationId xmlns:a16="http://schemas.microsoft.com/office/drawing/2014/main" id="{13C6F0AE-B319-6A13-0FA7-53062F484F30}"/>
              </a:ext>
            </a:extLst>
          </p:cNvPr>
          <p:cNvSpPr/>
          <p:nvPr userDrawn="1"/>
        </p:nvSpPr>
        <p:spPr>
          <a:xfrm>
            <a:off x="0" y="0"/>
            <a:ext cx="406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2" name="Text Placeholder 12">
            <a:extLst>
              <a:ext uri="{FF2B5EF4-FFF2-40B4-BE49-F238E27FC236}">
                <a16:creationId xmlns:a16="http://schemas.microsoft.com/office/drawing/2014/main" id="{C7F92191-C894-5CC9-CD49-0B42EB31DEB9}"/>
              </a:ext>
            </a:extLst>
          </p:cNvPr>
          <p:cNvSpPr>
            <a:spLocks noGrp="1"/>
          </p:cNvSpPr>
          <p:nvPr>
            <p:ph type="body" sz="quarter" idx="13"/>
          </p:nvPr>
        </p:nvSpPr>
        <p:spPr>
          <a:xfrm>
            <a:off x="617537" y="2860430"/>
            <a:ext cx="2828925" cy="31178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3" name="Text Placeholder 12">
            <a:extLst>
              <a:ext uri="{FF2B5EF4-FFF2-40B4-BE49-F238E27FC236}">
                <a16:creationId xmlns:a16="http://schemas.microsoft.com/office/drawing/2014/main" id="{00842568-C792-5BC6-DF22-B8EB70B53F47}"/>
              </a:ext>
            </a:extLst>
          </p:cNvPr>
          <p:cNvSpPr>
            <a:spLocks noGrp="1"/>
          </p:cNvSpPr>
          <p:nvPr>
            <p:ph type="body" sz="quarter" idx="14"/>
          </p:nvPr>
        </p:nvSpPr>
        <p:spPr>
          <a:xfrm>
            <a:off x="4681537" y="2860430"/>
            <a:ext cx="2828925" cy="3117850"/>
          </a:xfrm>
        </p:spPr>
        <p:txBody>
          <a:bodyPr/>
          <a:lstStyle>
            <a:lvl1pPr>
              <a:defRPr>
                <a:solidFill>
                  <a:srgbClr val="002E87"/>
                </a:solidFill>
              </a:defRPr>
            </a:lvl1pPr>
            <a:lvl2pPr>
              <a:defRPr>
                <a:solidFill>
                  <a:srgbClr val="002E87"/>
                </a:solidFill>
              </a:defRPr>
            </a:lvl2pPr>
            <a:lvl3pPr>
              <a:defRPr>
                <a:solidFill>
                  <a:srgbClr val="002E87"/>
                </a:solidFill>
              </a:defRPr>
            </a:lvl3pPr>
            <a:lvl4pPr>
              <a:defRPr>
                <a:solidFill>
                  <a:srgbClr val="002E87"/>
                </a:solidFill>
              </a:defRPr>
            </a:lvl4pPr>
            <a:lvl5pPr>
              <a:defRPr>
                <a:solidFill>
                  <a:srgbClr val="002E87"/>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4" name="Text Placeholder 12">
            <a:extLst>
              <a:ext uri="{FF2B5EF4-FFF2-40B4-BE49-F238E27FC236}">
                <a16:creationId xmlns:a16="http://schemas.microsoft.com/office/drawing/2014/main" id="{E69F635B-48AA-B148-5E0F-5BE308E4570A}"/>
              </a:ext>
            </a:extLst>
          </p:cNvPr>
          <p:cNvSpPr>
            <a:spLocks noGrp="1"/>
          </p:cNvSpPr>
          <p:nvPr>
            <p:ph type="body" sz="quarter" idx="15"/>
          </p:nvPr>
        </p:nvSpPr>
        <p:spPr>
          <a:xfrm>
            <a:off x="8745537" y="2860430"/>
            <a:ext cx="2828925" cy="3117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Tree>
    <p:extLst>
      <p:ext uri="{BB962C8B-B14F-4D97-AF65-F5344CB8AC3E}">
        <p14:creationId xmlns:p14="http://schemas.microsoft.com/office/powerpoint/2010/main" val="136042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2.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2.sv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E8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D6EAB7-21D8-476A-8A8D-EB7D40FF2D1F}"/>
              </a:ext>
            </a:extLst>
          </p:cNvPr>
          <p:cNvSpPr>
            <a:spLocks noGrp="1"/>
          </p:cNvSpPr>
          <p:nvPr>
            <p:ph type="title"/>
          </p:nvPr>
        </p:nvSpPr>
        <p:spPr>
          <a:xfrm>
            <a:off x="564114" y="1764265"/>
            <a:ext cx="11077023"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9026EB-EFC6-45DB-9D26-2946F278276B}"/>
              </a:ext>
            </a:extLst>
          </p:cNvPr>
          <p:cNvSpPr>
            <a:spLocks noGrp="1"/>
          </p:cNvSpPr>
          <p:nvPr>
            <p:ph type="body" idx="1"/>
          </p:nvPr>
        </p:nvSpPr>
        <p:spPr>
          <a:xfrm>
            <a:off x="564115" y="3191910"/>
            <a:ext cx="11077022" cy="274796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B3576-B2FB-4110-ACAF-2AD4426A380E}"/>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baseline="0">
                <a:solidFill>
                  <a:schemeClr val="bg1"/>
                </a:solidFill>
                <a:latin typeface="Roboto Condensed"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A688DD7A-A899-4038-BF75-24B90689A187}"/>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baseline="0">
                <a:solidFill>
                  <a:schemeClr val="bg1"/>
                </a:solidFill>
                <a:latin typeface="Roboto Condensed"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55CE84F-06EE-4C8D-951C-1A4B399504CF}"/>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3410911540"/>
      </p:ext>
    </p:extLst>
  </p:cSld>
  <p:clrMap bg1="lt1" tx1="dk1" bg2="lt2" tx2="dk2" accent1="accent1" accent2="accent2" accent3="accent3" accent4="accent4" accent5="accent5" accent6="accent6" hlink="hlink" folHlink="folHlink"/>
  <p:sldLayoutIdLst>
    <p:sldLayoutId id="2147483661" r:id="rId1"/>
    <p:sldLayoutId id="2147483691" r:id="rId2"/>
    <p:sldLayoutId id="2147483688" r:id="rId3"/>
    <p:sldLayoutId id="2147483684" r:id="rId4"/>
    <p:sldLayoutId id="2147483682" r:id="rId5"/>
    <p:sldLayoutId id="2147483694" r:id="rId6"/>
    <p:sldLayoutId id="2147483695" r:id="rId7"/>
    <p:sldLayoutId id="2147483667" r:id="rId8"/>
    <p:sldLayoutId id="2147483700" r:id="rId9"/>
    <p:sldLayoutId id="2147483668" r:id="rId10"/>
    <p:sldLayoutId id="2147483669" r:id="rId11"/>
  </p:sldLayoutIdLst>
  <p:txStyles>
    <p:titleStyle>
      <a:lvl1pPr algn="l" defTabSz="914400" rtl="0" eaLnBrk="1" latinLnBrk="0" hangingPunct="1">
        <a:lnSpc>
          <a:spcPct val="90000"/>
        </a:lnSpc>
        <a:spcBef>
          <a:spcPct val="0"/>
        </a:spcBef>
        <a:buNone/>
        <a:defRPr sz="4400" kern="1200" spc="-150" baseline="0">
          <a:solidFill>
            <a:schemeClr val="bg1"/>
          </a:solidFill>
          <a:latin typeface="Roboto Condensed"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50" baseline="0">
          <a:solidFill>
            <a:schemeClr val="bg1"/>
          </a:solidFill>
          <a:latin typeface="Roboto Condensed"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50" baseline="0">
          <a:solidFill>
            <a:schemeClr val="bg1"/>
          </a:solidFill>
          <a:latin typeface="Roboto Condensed"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50" baseline="0">
          <a:solidFill>
            <a:schemeClr val="bg1"/>
          </a:solidFill>
          <a:latin typeface="Roboto Condensed"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50" baseline="0">
          <a:solidFill>
            <a:schemeClr val="bg1"/>
          </a:solidFill>
          <a:latin typeface="Roboto Condensed"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50" baseline="0">
          <a:solidFill>
            <a:schemeClr val="bg1"/>
          </a:solidFill>
          <a:latin typeface="Roboto Condensed"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346" userDrawn="1">
          <p15:clr>
            <a:srgbClr val="F26B43"/>
          </p15:clr>
        </p15:guide>
        <p15:guide id="3" pos="7333" userDrawn="1">
          <p15:clr>
            <a:srgbClr val="F26B43"/>
          </p15:clr>
        </p15:guide>
        <p15:guide id="4"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2C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D6EAB7-21D8-476A-8A8D-EB7D40FF2D1F}"/>
              </a:ext>
            </a:extLst>
          </p:cNvPr>
          <p:cNvSpPr>
            <a:spLocks noGrp="1"/>
          </p:cNvSpPr>
          <p:nvPr>
            <p:ph type="title"/>
          </p:nvPr>
        </p:nvSpPr>
        <p:spPr>
          <a:xfrm>
            <a:off x="564114" y="1764265"/>
            <a:ext cx="11077023"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9026EB-EFC6-45DB-9D26-2946F278276B}"/>
              </a:ext>
            </a:extLst>
          </p:cNvPr>
          <p:cNvSpPr>
            <a:spLocks noGrp="1"/>
          </p:cNvSpPr>
          <p:nvPr>
            <p:ph type="body" idx="1"/>
          </p:nvPr>
        </p:nvSpPr>
        <p:spPr>
          <a:xfrm>
            <a:off x="564115" y="3191910"/>
            <a:ext cx="11077022" cy="274796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B3576-B2FB-4110-ACAF-2AD4426A380E}"/>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baseline="0">
                <a:solidFill>
                  <a:schemeClr val="bg1"/>
                </a:solidFill>
                <a:latin typeface="Roboto Condensed"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A688DD7A-A899-4038-BF75-24B90689A187}"/>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baseline="0">
                <a:solidFill>
                  <a:schemeClr val="bg1"/>
                </a:solidFill>
                <a:latin typeface="Roboto Condensed"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55CE84F-06EE-4C8D-951C-1A4B399504CF}"/>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1527036675"/>
      </p:ext>
    </p:extLst>
  </p:cSld>
  <p:clrMap bg1="lt1" tx1="dk1" bg2="lt2" tx2="dk2" accent1="accent1" accent2="accent2" accent3="accent3" accent4="accent4" accent5="accent5" accent6="accent6" hlink="hlink" folHlink="folHlink"/>
  <p:sldLayoutIdLst>
    <p:sldLayoutId id="2147483671" r:id="rId1"/>
    <p:sldLayoutId id="2147483692" r:id="rId2"/>
    <p:sldLayoutId id="2147483690" r:id="rId3"/>
    <p:sldLayoutId id="2147483685" r:id="rId4"/>
    <p:sldLayoutId id="2147483683" r:id="rId5"/>
    <p:sldLayoutId id="2147483698" r:id="rId6"/>
    <p:sldLayoutId id="2147483699" r:id="rId7"/>
    <p:sldLayoutId id="2147483672" r:id="rId8"/>
    <p:sldLayoutId id="2147483701" r:id="rId9"/>
    <p:sldLayoutId id="2147483673" r:id="rId10"/>
    <p:sldLayoutId id="2147483674" r:id="rId11"/>
  </p:sldLayoutIdLst>
  <p:txStyles>
    <p:titleStyle>
      <a:lvl1pPr algn="l" defTabSz="914400" rtl="0" eaLnBrk="1" latinLnBrk="0" hangingPunct="1">
        <a:lnSpc>
          <a:spcPct val="90000"/>
        </a:lnSpc>
        <a:spcBef>
          <a:spcPct val="0"/>
        </a:spcBef>
        <a:buNone/>
        <a:defRPr sz="4400" kern="1200" spc="-150" baseline="0">
          <a:solidFill>
            <a:schemeClr val="bg1"/>
          </a:solidFill>
          <a:latin typeface="Roboto Condensed"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50" baseline="0">
          <a:solidFill>
            <a:schemeClr val="bg1"/>
          </a:solidFill>
          <a:latin typeface="Roboto Condensed"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50" baseline="0">
          <a:solidFill>
            <a:schemeClr val="bg1"/>
          </a:solidFill>
          <a:latin typeface="Roboto Condensed"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50" baseline="0">
          <a:solidFill>
            <a:schemeClr val="bg1"/>
          </a:solidFill>
          <a:latin typeface="Roboto Condensed"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50" baseline="0">
          <a:solidFill>
            <a:schemeClr val="bg1"/>
          </a:solidFill>
          <a:latin typeface="Roboto Condensed"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50" baseline="0">
          <a:solidFill>
            <a:schemeClr val="bg1"/>
          </a:solidFill>
          <a:latin typeface="Roboto Condensed"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346" userDrawn="1">
          <p15:clr>
            <a:srgbClr val="F26B43"/>
          </p15:clr>
        </p15:guide>
        <p15:guide id="3" pos="7333" userDrawn="1">
          <p15:clr>
            <a:srgbClr val="F26B43"/>
          </p15:clr>
        </p15:guide>
        <p15:guide id="4" orient="horz" pos="397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D6EAB7-21D8-476A-8A8D-EB7D40FF2D1F}"/>
              </a:ext>
            </a:extLst>
          </p:cNvPr>
          <p:cNvSpPr>
            <a:spLocks noGrp="1"/>
          </p:cNvSpPr>
          <p:nvPr>
            <p:ph type="title"/>
          </p:nvPr>
        </p:nvSpPr>
        <p:spPr>
          <a:xfrm>
            <a:off x="564114" y="1764265"/>
            <a:ext cx="11077023"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9026EB-EFC6-45DB-9D26-2946F278276B}"/>
              </a:ext>
            </a:extLst>
          </p:cNvPr>
          <p:cNvSpPr>
            <a:spLocks noGrp="1"/>
          </p:cNvSpPr>
          <p:nvPr>
            <p:ph type="body" idx="1"/>
          </p:nvPr>
        </p:nvSpPr>
        <p:spPr>
          <a:xfrm>
            <a:off x="564115" y="3191910"/>
            <a:ext cx="11077022" cy="274796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B3576-B2FB-4110-ACAF-2AD4426A380E}"/>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0" baseline="0">
                <a:solidFill>
                  <a:srgbClr val="002E87"/>
                </a:solidFill>
                <a:latin typeface="Roboto Condensed"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A688DD7A-A899-4038-BF75-24B90689A187}"/>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0" baseline="0">
                <a:solidFill>
                  <a:srgbClr val="002E87"/>
                </a:solidFill>
                <a:latin typeface="Roboto Condensed"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55CE84F-06EE-4C8D-951C-1A4B399504CF}"/>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0" baseline="0">
                <a:solidFill>
                  <a:srgbClr val="002E87"/>
                </a:solidFill>
                <a:latin typeface="Roboto Condensed"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2856450698"/>
      </p:ext>
    </p:extLst>
  </p:cSld>
  <p:clrMap bg1="lt1" tx1="dk1" bg2="lt2" tx2="dk2" accent1="accent1" accent2="accent2" accent3="accent3" accent4="accent4" accent5="accent5" accent6="accent6" hlink="hlink" folHlink="folHlink"/>
  <p:sldLayoutIdLst>
    <p:sldLayoutId id="2147483676" r:id="rId1"/>
    <p:sldLayoutId id="2147483693" r:id="rId2"/>
    <p:sldLayoutId id="2147483689" r:id="rId3"/>
    <p:sldLayoutId id="2147483686" r:id="rId4"/>
    <p:sldLayoutId id="2147483687" r:id="rId5"/>
    <p:sldLayoutId id="2147483696" r:id="rId6"/>
    <p:sldLayoutId id="2147483697" r:id="rId7"/>
    <p:sldLayoutId id="2147483677" r:id="rId8"/>
    <p:sldLayoutId id="2147483702" r:id="rId9"/>
    <p:sldLayoutId id="2147483678" r:id="rId10"/>
    <p:sldLayoutId id="2147483679" r:id="rId11"/>
  </p:sldLayoutIdLst>
  <p:txStyles>
    <p:title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50" baseline="0">
          <a:solidFill>
            <a:srgbClr val="002E87"/>
          </a:solidFill>
          <a:latin typeface="Roboto Condensed"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50" baseline="0">
          <a:solidFill>
            <a:srgbClr val="002E87"/>
          </a:solidFill>
          <a:latin typeface="Roboto Condensed"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50" baseline="0">
          <a:solidFill>
            <a:srgbClr val="002E87"/>
          </a:solidFill>
          <a:latin typeface="Roboto Condensed"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50" baseline="0">
          <a:solidFill>
            <a:srgbClr val="002E87"/>
          </a:solidFill>
          <a:latin typeface="Roboto Condensed"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50" baseline="0">
          <a:solidFill>
            <a:srgbClr val="002E87"/>
          </a:solidFill>
          <a:latin typeface="Roboto Condensed"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346" userDrawn="1">
          <p15:clr>
            <a:srgbClr val="F26B43"/>
          </p15:clr>
        </p15:guide>
        <p15:guide id="3" pos="7333" userDrawn="1">
          <p15:clr>
            <a:srgbClr val="F26B43"/>
          </p15:clr>
        </p15:guide>
        <p15:guide id="4" orient="horz" pos="397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E8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D6EAB7-21D8-476A-8A8D-EB7D40FF2D1F}"/>
              </a:ext>
            </a:extLst>
          </p:cNvPr>
          <p:cNvSpPr>
            <a:spLocks noGrp="1"/>
          </p:cNvSpPr>
          <p:nvPr>
            <p:ph type="title"/>
          </p:nvPr>
        </p:nvSpPr>
        <p:spPr>
          <a:xfrm>
            <a:off x="564114" y="1764265"/>
            <a:ext cx="11077023"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9026EB-EFC6-45DB-9D26-2946F278276B}"/>
              </a:ext>
            </a:extLst>
          </p:cNvPr>
          <p:cNvSpPr>
            <a:spLocks noGrp="1"/>
          </p:cNvSpPr>
          <p:nvPr>
            <p:ph type="body" idx="1"/>
          </p:nvPr>
        </p:nvSpPr>
        <p:spPr>
          <a:xfrm>
            <a:off x="564115" y="3191910"/>
            <a:ext cx="11077022" cy="274796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B3576-B2FB-4110-ACAF-2AD4426A380E}"/>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baseline="0">
                <a:solidFill>
                  <a:schemeClr val="bg1"/>
                </a:solidFill>
                <a:latin typeface="Roboto Condensed"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A688DD7A-A899-4038-BF75-24B90689A187}"/>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baseline="0">
                <a:solidFill>
                  <a:schemeClr val="bg1"/>
                </a:solidFill>
                <a:latin typeface="Roboto Condensed"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55CE84F-06EE-4C8D-951C-1A4B399504CF}"/>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pic>
        <p:nvPicPr>
          <p:cNvPr id="8" name="Graphic 7">
            <a:extLst>
              <a:ext uri="{FF2B5EF4-FFF2-40B4-BE49-F238E27FC236}">
                <a16:creationId xmlns:a16="http://schemas.microsoft.com/office/drawing/2014/main" id="{29A060D1-C3F0-8DED-1EA7-10DCA09F40D7}"/>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0863" y="391319"/>
            <a:ext cx="2324100" cy="952500"/>
          </a:xfrm>
          <a:prstGeom prst="rect">
            <a:avLst/>
          </a:prstGeom>
        </p:spPr>
      </p:pic>
    </p:spTree>
    <p:extLst>
      <p:ext uri="{BB962C8B-B14F-4D97-AF65-F5344CB8AC3E}">
        <p14:creationId xmlns:p14="http://schemas.microsoft.com/office/powerpoint/2010/main" val="139303126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spc="-150" baseline="0">
          <a:solidFill>
            <a:schemeClr val="bg1"/>
          </a:solidFill>
          <a:latin typeface="Roboto Condensed"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50" baseline="0">
          <a:solidFill>
            <a:schemeClr val="bg1"/>
          </a:solidFill>
          <a:latin typeface="Roboto Condensed"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50" baseline="0">
          <a:solidFill>
            <a:schemeClr val="bg1"/>
          </a:solidFill>
          <a:latin typeface="Roboto Condensed"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50" baseline="0">
          <a:solidFill>
            <a:schemeClr val="bg1"/>
          </a:solidFill>
          <a:latin typeface="Roboto Condensed"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50" baseline="0">
          <a:solidFill>
            <a:schemeClr val="bg1"/>
          </a:solidFill>
          <a:latin typeface="Roboto Condensed"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50" baseline="0">
          <a:solidFill>
            <a:schemeClr val="bg1"/>
          </a:solidFill>
          <a:latin typeface="Roboto Condensed"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orient="horz" pos="346">
          <p15:clr>
            <a:srgbClr val="F26B43"/>
          </p15:clr>
        </p15:guide>
        <p15:guide id="3" pos="7333">
          <p15:clr>
            <a:srgbClr val="F26B43"/>
          </p15:clr>
        </p15:guide>
        <p15:guide id="4" orient="horz" pos="397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D6EAB7-21D8-476A-8A8D-EB7D40FF2D1F}"/>
              </a:ext>
            </a:extLst>
          </p:cNvPr>
          <p:cNvSpPr>
            <a:spLocks noGrp="1"/>
          </p:cNvSpPr>
          <p:nvPr>
            <p:ph type="title"/>
          </p:nvPr>
        </p:nvSpPr>
        <p:spPr>
          <a:xfrm>
            <a:off x="564114" y="1764265"/>
            <a:ext cx="11077023"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9026EB-EFC6-45DB-9D26-2946F278276B}"/>
              </a:ext>
            </a:extLst>
          </p:cNvPr>
          <p:cNvSpPr>
            <a:spLocks noGrp="1"/>
          </p:cNvSpPr>
          <p:nvPr>
            <p:ph type="body" idx="1"/>
          </p:nvPr>
        </p:nvSpPr>
        <p:spPr>
          <a:xfrm>
            <a:off x="564115" y="3191910"/>
            <a:ext cx="11077022" cy="274796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B3576-B2FB-4110-ACAF-2AD4426A380E}"/>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0" baseline="0">
                <a:solidFill>
                  <a:srgbClr val="002E87"/>
                </a:solidFill>
                <a:latin typeface="Roboto Condensed"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A688DD7A-A899-4038-BF75-24B90689A187}"/>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0" baseline="0">
                <a:solidFill>
                  <a:srgbClr val="002E87"/>
                </a:solidFill>
                <a:latin typeface="Roboto Condensed"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55CE84F-06EE-4C8D-951C-1A4B399504CF}"/>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0" baseline="0">
                <a:solidFill>
                  <a:srgbClr val="002E87"/>
                </a:solidFill>
                <a:latin typeface="Roboto Condensed" panose="02000000000000000000" pitchFamily="2" charset="0"/>
                <a:ea typeface="Roboto" panose="02000000000000000000" pitchFamily="2" charset="0"/>
              </a:defRPr>
            </a:lvl1pPr>
          </a:lstStyle>
          <a:p>
            <a:fld id="{60449F8C-1720-47E9-9229-DBBC5A9AAC2E}" type="slidenum">
              <a:rPr lang="en-US" smtClean="0"/>
              <a:pPr/>
              <a:t>‹#›</a:t>
            </a:fld>
            <a:endParaRPr lang="en-US"/>
          </a:p>
        </p:txBody>
      </p:sp>
      <p:pic>
        <p:nvPicPr>
          <p:cNvPr id="8" name="Graphic 7">
            <a:extLst>
              <a:ext uri="{FF2B5EF4-FFF2-40B4-BE49-F238E27FC236}">
                <a16:creationId xmlns:a16="http://schemas.microsoft.com/office/drawing/2014/main" id="{29A060D1-C3F0-8DED-1EA7-10DCA09F40D7}"/>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554972" y="391319"/>
            <a:ext cx="2315882" cy="952500"/>
          </a:xfrm>
          <a:prstGeom prst="rect">
            <a:avLst/>
          </a:prstGeom>
        </p:spPr>
      </p:pic>
    </p:spTree>
    <p:extLst>
      <p:ext uri="{BB962C8B-B14F-4D97-AF65-F5344CB8AC3E}">
        <p14:creationId xmlns:p14="http://schemas.microsoft.com/office/powerpoint/2010/main" val="305673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50" baseline="0">
          <a:solidFill>
            <a:srgbClr val="002E87"/>
          </a:solidFill>
          <a:latin typeface="Roboto Condensed"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50" baseline="0">
          <a:solidFill>
            <a:srgbClr val="002E87"/>
          </a:solidFill>
          <a:latin typeface="Roboto Condensed"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50" baseline="0">
          <a:solidFill>
            <a:srgbClr val="002E87"/>
          </a:solidFill>
          <a:latin typeface="Roboto Condensed"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50" baseline="0">
          <a:solidFill>
            <a:srgbClr val="002E87"/>
          </a:solidFill>
          <a:latin typeface="Roboto Condensed"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50" baseline="0">
          <a:solidFill>
            <a:srgbClr val="002E87"/>
          </a:solidFill>
          <a:latin typeface="Roboto Condensed"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orient="horz" pos="346">
          <p15:clr>
            <a:srgbClr val="F26B43"/>
          </p15:clr>
        </p15:guide>
        <p15:guide id="3" pos="7333">
          <p15:clr>
            <a:srgbClr val="F26B43"/>
          </p15:clr>
        </p15:guide>
        <p15:guide id="4" orient="horz" pos="397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D6EAB7-21D8-476A-8A8D-EB7D40FF2D1F}"/>
              </a:ext>
            </a:extLst>
          </p:cNvPr>
          <p:cNvSpPr>
            <a:spLocks noGrp="1"/>
          </p:cNvSpPr>
          <p:nvPr>
            <p:ph type="title"/>
          </p:nvPr>
        </p:nvSpPr>
        <p:spPr>
          <a:xfrm>
            <a:off x="564114" y="1764265"/>
            <a:ext cx="11077023"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9026EB-EFC6-45DB-9D26-2946F278276B}"/>
              </a:ext>
            </a:extLst>
          </p:cNvPr>
          <p:cNvSpPr>
            <a:spLocks noGrp="1"/>
          </p:cNvSpPr>
          <p:nvPr>
            <p:ph type="body" idx="1"/>
          </p:nvPr>
        </p:nvSpPr>
        <p:spPr>
          <a:xfrm>
            <a:off x="564115" y="3191910"/>
            <a:ext cx="11077022" cy="274796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B3576-B2FB-4110-ACAF-2AD4426A380E}"/>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0" baseline="0">
                <a:solidFill>
                  <a:srgbClr val="002E87"/>
                </a:solidFill>
                <a:latin typeface="Roboto Condensed"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A688DD7A-A899-4038-BF75-24B90689A187}"/>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0" baseline="0">
                <a:solidFill>
                  <a:srgbClr val="002E87"/>
                </a:solidFill>
                <a:latin typeface="Roboto Condensed"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55CE84F-06EE-4C8D-951C-1A4B399504CF}"/>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0" baseline="0">
                <a:solidFill>
                  <a:srgbClr val="002E87"/>
                </a:solidFill>
                <a:latin typeface="Roboto Condensed" panose="02000000000000000000" pitchFamily="2" charset="0"/>
                <a:ea typeface="Roboto" panose="02000000000000000000" pitchFamily="2" charset="0"/>
              </a:defRPr>
            </a:lvl1pPr>
          </a:lstStyle>
          <a:p>
            <a:fld id="{60449F8C-1720-47E9-9229-DBBC5A9AAC2E}" type="slidenum">
              <a:rPr lang="en-US" smtClean="0"/>
              <a:pPr/>
              <a:t>‹#›</a:t>
            </a:fld>
            <a:endParaRPr lang="en-US"/>
          </a:p>
        </p:txBody>
      </p:sp>
      <p:pic>
        <p:nvPicPr>
          <p:cNvPr id="8" name="Graphic 7">
            <a:extLst>
              <a:ext uri="{FF2B5EF4-FFF2-40B4-BE49-F238E27FC236}">
                <a16:creationId xmlns:a16="http://schemas.microsoft.com/office/drawing/2014/main" id="{29A060D1-C3F0-8DED-1EA7-10DCA09F40D7}"/>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554972" y="391319"/>
            <a:ext cx="2315882" cy="952500"/>
          </a:xfrm>
          <a:prstGeom prst="rect">
            <a:avLst/>
          </a:prstGeom>
        </p:spPr>
      </p:pic>
    </p:spTree>
    <p:extLst>
      <p:ext uri="{BB962C8B-B14F-4D97-AF65-F5344CB8AC3E}">
        <p14:creationId xmlns:p14="http://schemas.microsoft.com/office/powerpoint/2010/main" val="36194461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50" baseline="0">
          <a:solidFill>
            <a:srgbClr val="002E87"/>
          </a:solidFill>
          <a:latin typeface="Roboto Condensed"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50" baseline="0">
          <a:solidFill>
            <a:srgbClr val="002E87"/>
          </a:solidFill>
          <a:latin typeface="Roboto Condensed"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50" baseline="0">
          <a:solidFill>
            <a:srgbClr val="002E87"/>
          </a:solidFill>
          <a:latin typeface="Roboto Condensed"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50" baseline="0">
          <a:solidFill>
            <a:srgbClr val="002E87"/>
          </a:solidFill>
          <a:latin typeface="Roboto Condensed"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50" baseline="0">
          <a:solidFill>
            <a:srgbClr val="002E87"/>
          </a:solidFill>
          <a:latin typeface="Roboto Condensed"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orient="horz" pos="346">
          <p15:clr>
            <a:srgbClr val="F26B43"/>
          </p15:clr>
        </p15:guide>
        <p15:guide id="3" pos="7333">
          <p15:clr>
            <a:srgbClr val="F26B43"/>
          </p15:clr>
        </p15:guide>
        <p15:guide id="4" orient="horz" pos="397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D6EAB7-21D8-476A-8A8D-EB7D40FF2D1F}"/>
              </a:ext>
            </a:extLst>
          </p:cNvPr>
          <p:cNvSpPr>
            <a:spLocks noGrp="1"/>
          </p:cNvSpPr>
          <p:nvPr>
            <p:ph type="title"/>
          </p:nvPr>
        </p:nvSpPr>
        <p:spPr>
          <a:xfrm>
            <a:off x="564114" y="1764265"/>
            <a:ext cx="11077023"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9026EB-EFC6-45DB-9D26-2946F278276B}"/>
              </a:ext>
            </a:extLst>
          </p:cNvPr>
          <p:cNvSpPr>
            <a:spLocks noGrp="1"/>
          </p:cNvSpPr>
          <p:nvPr>
            <p:ph type="body" idx="1"/>
          </p:nvPr>
        </p:nvSpPr>
        <p:spPr>
          <a:xfrm>
            <a:off x="564115" y="3191910"/>
            <a:ext cx="11077022" cy="274796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B3576-B2FB-4110-ACAF-2AD4426A380E}"/>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0" baseline="0">
                <a:solidFill>
                  <a:srgbClr val="002E87"/>
                </a:solidFill>
                <a:latin typeface="Roboto Condensed" panose="02000000000000000000" pitchFamily="2" charset="0"/>
                <a:ea typeface="Roboto" panose="02000000000000000000" pitchFamily="2" charset="0"/>
              </a:defRPr>
            </a:lvl1pPr>
          </a:lstStyle>
          <a:p>
            <a:fld id="{1E7498D3-B141-4230-9A6E-1165E0F2A8AF}" type="datetimeFigureOut">
              <a:rPr lang="en-US" smtClean="0"/>
              <a:pPr/>
              <a:t>2/21/2025</a:t>
            </a:fld>
            <a:endParaRPr lang="en-US"/>
          </a:p>
        </p:txBody>
      </p:sp>
      <p:sp>
        <p:nvSpPr>
          <p:cNvPr id="5" name="Footer Placeholder 4">
            <a:extLst>
              <a:ext uri="{FF2B5EF4-FFF2-40B4-BE49-F238E27FC236}">
                <a16:creationId xmlns:a16="http://schemas.microsoft.com/office/drawing/2014/main" id="{A688DD7A-A899-4038-BF75-24B90689A187}"/>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0" baseline="0">
                <a:solidFill>
                  <a:srgbClr val="002E87"/>
                </a:solidFill>
                <a:latin typeface="Roboto Condensed"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55CE84F-06EE-4C8D-951C-1A4B399504CF}"/>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0" baseline="0">
                <a:solidFill>
                  <a:srgbClr val="002E87"/>
                </a:solidFill>
                <a:latin typeface="Roboto Condensed" panose="02000000000000000000" pitchFamily="2" charset="0"/>
                <a:ea typeface="Roboto" panose="02000000000000000000" pitchFamily="2" charset="0"/>
              </a:defRPr>
            </a:lvl1pPr>
          </a:lstStyle>
          <a:p>
            <a:fld id="{60449F8C-1720-47E9-9229-DBBC5A9AAC2E}" type="slidenum">
              <a:rPr lang="en-US" smtClean="0"/>
              <a:pPr/>
              <a:t>‹#›</a:t>
            </a:fld>
            <a:endParaRPr lang="en-US"/>
          </a:p>
        </p:txBody>
      </p:sp>
      <p:pic>
        <p:nvPicPr>
          <p:cNvPr id="8" name="Graphic 7">
            <a:extLst>
              <a:ext uri="{FF2B5EF4-FFF2-40B4-BE49-F238E27FC236}">
                <a16:creationId xmlns:a16="http://schemas.microsoft.com/office/drawing/2014/main" id="{29A060D1-C3F0-8DED-1EA7-10DCA09F40D7}"/>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554972" y="391319"/>
            <a:ext cx="2315882" cy="952500"/>
          </a:xfrm>
          <a:prstGeom prst="rect">
            <a:avLst/>
          </a:prstGeom>
        </p:spPr>
      </p:pic>
    </p:spTree>
    <p:extLst>
      <p:ext uri="{BB962C8B-B14F-4D97-AF65-F5344CB8AC3E}">
        <p14:creationId xmlns:p14="http://schemas.microsoft.com/office/powerpoint/2010/main" val="245639097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xStyles>
    <p:title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50" baseline="0">
          <a:solidFill>
            <a:srgbClr val="002E87"/>
          </a:solidFill>
          <a:latin typeface="Roboto Condensed"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50" baseline="0">
          <a:solidFill>
            <a:srgbClr val="002E87"/>
          </a:solidFill>
          <a:latin typeface="Roboto Condensed"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50" baseline="0">
          <a:solidFill>
            <a:srgbClr val="002E87"/>
          </a:solidFill>
          <a:latin typeface="Roboto Condensed"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50" baseline="0">
          <a:solidFill>
            <a:srgbClr val="002E87"/>
          </a:solidFill>
          <a:latin typeface="Roboto Condensed"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50" baseline="0">
          <a:solidFill>
            <a:srgbClr val="002E87"/>
          </a:solidFill>
          <a:latin typeface="Roboto Condensed"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orient="horz" pos="346">
          <p15:clr>
            <a:srgbClr val="F26B43"/>
          </p15:clr>
        </p15:guide>
        <p15:guide id="3" pos="7333">
          <p15:clr>
            <a:srgbClr val="F26B43"/>
          </p15:clr>
        </p15:guide>
        <p15:guide id="4" orient="horz" pos="39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5.xml"/><Relationship Id="rId5" Type="http://schemas.openxmlformats.org/officeDocument/2006/relationships/image" Target="../media/image36.sv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hyperlink" Target="https://hm.ee/uudised/haridus-noorte-ja-keelepoliitika-valdkondades-tegutsevad-vabauhendused-saavad-toetust" TargetMode="External"/><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pealkiri 2">
            <a:extLst>
              <a:ext uri="{FF2B5EF4-FFF2-40B4-BE49-F238E27FC236}">
                <a16:creationId xmlns:a16="http://schemas.microsoft.com/office/drawing/2014/main" id="{1EAA5FB4-CE21-A6A4-5F7F-420C9650F7CB}"/>
              </a:ext>
            </a:extLst>
          </p:cNvPr>
          <p:cNvSpPr>
            <a:spLocks noGrp="1"/>
          </p:cNvSpPr>
          <p:nvPr>
            <p:ph type="subTitle" idx="1"/>
          </p:nvPr>
        </p:nvSpPr>
        <p:spPr>
          <a:xfrm>
            <a:off x="566494" y="4534758"/>
            <a:ext cx="4982679" cy="1655762"/>
          </a:xfrm>
        </p:spPr>
        <p:txBody>
          <a:bodyPr/>
          <a:lstStyle/>
          <a:p>
            <a:r>
              <a:rPr lang="et-EE" dirty="0"/>
              <a:t>Liina Põld</a:t>
            </a:r>
          </a:p>
          <a:p>
            <a:r>
              <a:rPr lang="et-EE" dirty="0"/>
              <a:t>Üldharidus- ja </a:t>
            </a:r>
            <a:r>
              <a:rPr lang="et-EE" dirty="0" err="1"/>
              <a:t>noortepoliitika</a:t>
            </a:r>
            <a:r>
              <a:rPr lang="et-EE" dirty="0"/>
              <a:t> asekantsler</a:t>
            </a:r>
          </a:p>
          <a:p>
            <a:r>
              <a:rPr lang="et-EE" dirty="0"/>
              <a:t>18.02.2025</a:t>
            </a:r>
          </a:p>
        </p:txBody>
      </p:sp>
      <p:pic>
        <p:nvPicPr>
          <p:cNvPr id="5" name="Pildi kohatäide 7">
            <a:extLst>
              <a:ext uri="{FF2B5EF4-FFF2-40B4-BE49-F238E27FC236}">
                <a16:creationId xmlns:a16="http://schemas.microsoft.com/office/drawing/2014/main" id="{8751B8D4-E5E5-C31D-8ED3-E25E158C1FB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02" b="202"/>
          <a:stretch/>
        </p:blipFill>
        <p:spPr>
          <a:xfrm>
            <a:off x="6096000" y="0"/>
            <a:ext cx="6096000" cy="6858000"/>
          </a:xfrm>
        </p:spPr>
      </p:pic>
      <p:sp>
        <p:nvSpPr>
          <p:cNvPr id="6" name="Pealkiri 5">
            <a:extLst>
              <a:ext uri="{FF2B5EF4-FFF2-40B4-BE49-F238E27FC236}">
                <a16:creationId xmlns:a16="http://schemas.microsoft.com/office/drawing/2014/main" id="{43246E16-AF44-CD00-D5E8-2D4C8D48F827}"/>
              </a:ext>
            </a:extLst>
          </p:cNvPr>
          <p:cNvSpPr>
            <a:spLocks noGrp="1"/>
          </p:cNvSpPr>
          <p:nvPr>
            <p:ph type="ctrTitle"/>
          </p:nvPr>
        </p:nvSpPr>
        <p:spPr/>
        <p:txBody>
          <a:bodyPr vert="horz" lIns="0" tIns="0" rIns="0" bIns="0" rtlCol="0" anchor="b">
            <a:noAutofit/>
          </a:bodyPr>
          <a:lstStyle/>
          <a:p>
            <a:r>
              <a:rPr lang="et-EE" sz="4800" dirty="0"/>
              <a:t>Ülevaade haridusreformidest</a:t>
            </a:r>
          </a:p>
        </p:txBody>
      </p:sp>
    </p:spTree>
    <p:extLst>
      <p:ext uri="{BB962C8B-B14F-4D97-AF65-F5344CB8AC3E}">
        <p14:creationId xmlns:p14="http://schemas.microsoft.com/office/powerpoint/2010/main" val="551754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8491" y="2014084"/>
            <a:ext cx="11062646" cy="2930474"/>
          </a:xfrm>
        </p:spPr>
        <p:txBody>
          <a:bodyPr/>
          <a:lstStyle/>
          <a:p>
            <a:r>
              <a:rPr lang="en-US" dirty="0" err="1"/>
              <a:t>Alusharidusseadus</a:t>
            </a:r>
            <a:r>
              <a:rPr lang="en-US" dirty="0"/>
              <a:t> </a:t>
            </a:r>
            <a:r>
              <a:rPr lang="en-US" dirty="0" err="1"/>
              <a:t>jõustub</a:t>
            </a:r>
            <a:r>
              <a:rPr lang="en-US" dirty="0"/>
              <a:t> 01.09.2025</a:t>
            </a:r>
            <a:br>
              <a:rPr lang="en-US" dirty="0"/>
            </a:br>
            <a:r>
              <a:rPr lang="en-US" dirty="0" err="1"/>
              <a:t>Rakendusaktide</a:t>
            </a:r>
            <a:r>
              <a:rPr lang="en-US" dirty="0"/>
              <a:t> </a:t>
            </a:r>
            <a:r>
              <a:rPr lang="en-US" dirty="0" err="1"/>
              <a:t>ajakohastamisprotsess</a:t>
            </a:r>
            <a:r>
              <a:rPr lang="en-US" dirty="0"/>
              <a:t> on </a:t>
            </a:r>
            <a:r>
              <a:rPr lang="en-US" dirty="0" err="1"/>
              <a:t>hetkel</a:t>
            </a:r>
            <a:r>
              <a:rPr lang="en-US" dirty="0"/>
              <a:t> </a:t>
            </a:r>
            <a:r>
              <a:rPr lang="en-US" dirty="0" err="1"/>
              <a:t>töös</a:t>
            </a:r>
            <a:r>
              <a:rPr lang="en-US" dirty="0"/>
              <a:t>..</a:t>
            </a:r>
          </a:p>
        </p:txBody>
      </p:sp>
    </p:spTree>
    <p:extLst>
      <p:ext uri="{BB962C8B-B14F-4D97-AF65-F5344CB8AC3E}">
        <p14:creationId xmlns:p14="http://schemas.microsoft.com/office/powerpoint/2010/main" val="2855954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599A761-D57F-7ECC-D44C-027220D1E5DD}"/>
              </a:ext>
            </a:extLst>
          </p:cNvPr>
          <p:cNvSpPr>
            <a:spLocks noGrp="1"/>
          </p:cNvSpPr>
          <p:nvPr>
            <p:ph type="title"/>
          </p:nvPr>
        </p:nvSpPr>
        <p:spPr/>
        <p:txBody>
          <a:bodyPr/>
          <a:lstStyle/>
          <a:p>
            <a:r>
              <a:rPr lang="et-EE" dirty="0"/>
              <a:t>Õppimiskohustusliku ea pikendamine – kõigile noortele eluks vajalikud oskused ja teadmised</a:t>
            </a:r>
          </a:p>
        </p:txBody>
      </p:sp>
    </p:spTree>
    <p:extLst>
      <p:ext uri="{BB962C8B-B14F-4D97-AF65-F5344CB8AC3E}">
        <p14:creationId xmlns:p14="http://schemas.microsoft.com/office/powerpoint/2010/main" val="129375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91112" y="2056096"/>
            <a:ext cx="1742041" cy="1515454"/>
            <a:chOff x="0" y="0"/>
            <a:chExt cx="991873" cy="862860"/>
          </a:xfrm>
        </p:grpSpPr>
        <p:sp>
          <p:nvSpPr>
            <p:cNvPr id="3" name="Freeform 3"/>
            <p:cNvSpPr/>
            <p:nvPr/>
          </p:nvSpPr>
          <p:spPr>
            <a:xfrm>
              <a:off x="0" y="0"/>
              <a:ext cx="991873" cy="862860"/>
            </a:xfrm>
            <a:custGeom>
              <a:avLst/>
              <a:gdLst/>
              <a:ahLst/>
              <a:cxnLst/>
              <a:rect l="l" t="t" r="r" b="b"/>
              <a:pathLst>
                <a:path w="991873" h="862860">
                  <a:moveTo>
                    <a:pt x="0" y="0"/>
                  </a:moveTo>
                  <a:lnTo>
                    <a:pt x="991873" y="0"/>
                  </a:lnTo>
                  <a:lnTo>
                    <a:pt x="991873" y="862860"/>
                  </a:lnTo>
                  <a:lnTo>
                    <a:pt x="0" y="862860"/>
                  </a:lnTo>
                  <a:close/>
                </a:path>
              </a:pathLst>
            </a:custGeom>
            <a:solidFill>
              <a:srgbClr val="145DA0"/>
            </a:solidFill>
            <a:ln w="9525" cap="sq">
              <a:solidFill>
                <a:srgbClr val="FFFFFF"/>
              </a:solidFill>
              <a:prstDash val="solid"/>
              <a:miter/>
            </a:ln>
          </p:spPr>
          <p:txBody>
            <a:bodyPr/>
            <a:lstStyle/>
            <a:p>
              <a:endParaRPr lang="et-EE" sz="1200"/>
            </a:p>
          </p:txBody>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2322"/>
                </a:lnSpc>
              </a:pPr>
              <a:endParaRPr sz="1200"/>
            </a:p>
          </p:txBody>
        </p:sp>
      </p:grpSp>
      <p:sp>
        <p:nvSpPr>
          <p:cNvPr id="5" name="AutoShape 5"/>
          <p:cNvSpPr/>
          <p:nvPr/>
        </p:nvSpPr>
        <p:spPr>
          <a:xfrm flipV="1">
            <a:off x="2089310" y="2826522"/>
            <a:ext cx="1468750" cy="0"/>
          </a:xfrm>
          <a:prstGeom prst="line">
            <a:avLst/>
          </a:prstGeom>
          <a:ln w="38100" cap="flat">
            <a:solidFill>
              <a:srgbClr val="FFFFFF"/>
            </a:solidFill>
            <a:prstDash val="solid"/>
            <a:headEnd type="none" w="sm" len="sm"/>
            <a:tailEnd type="none" w="sm" len="sm"/>
          </a:ln>
        </p:spPr>
        <p:txBody>
          <a:bodyPr/>
          <a:lstStyle/>
          <a:p>
            <a:endParaRPr lang="et-EE" sz="1200"/>
          </a:p>
        </p:txBody>
      </p:sp>
      <p:grpSp>
        <p:nvGrpSpPr>
          <p:cNvPr id="6" name="Group 6"/>
          <p:cNvGrpSpPr/>
          <p:nvPr/>
        </p:nvGrpSpPr>
        <p:grpSpPr>
          <a:xfrm>
            <a:off x="3896376" y="2056096"/>
            <a:ext cx="1742041" cy="1515454"/>
            <a:chOff x="0" y="0"/>
            <a:chExt cx="991873" cy="862860"/>
          </a:xfrm>
        </p:grpSpPr>
        <p:sp>
          <p:nvSpPr>
            <p:cNvPr id="7" name="Freeform 7"/>
            <p:cNvSpPr/>
            <p:nvPr/>
          </p:nvSpPr>
          <p:spPr>
            <a:xfrm>
              <a:off x="0" y="0"/>
              <a:ext cx="991873" cy="862860"/>
            </a:xfrm>
            <a:custGeom>
              <a:avLst/>
              <a:gdLst/>
              <a:ahLst/>
              <a:cxnLst/>
              <a:rect l="l" t="t" r="r" b="b"/>
              <a:pathLst>
                <a:path w="991873" h="862860">
                  <a:moveTo>
                    <a:pt x="0" y="0"/>
                  </a:moveTo>
                  <a:lnTo>
                    <a:pt x="991873" y="0"/>
                  </a:lnTo>
                  <a:lnTo>
                    <a:pt x="991873" y="862860"/>
                  </a:lnTo>
                  <a:lnTo>
                    <a:pt x="0" y="862860"/>
                  </a:lnTo>
                  <a:close/>
                </a:path>
              </a:pathLst>
            </a:custGeom>
            <a:solidFill>
              <a:srgbClr val="145DA0"/>
            </a:solidFill>
            <a:ln w="9525" cap="sq">
              <a:solidFill>
                <a:srgbClr val="FFFFFF"/>
              </a:solidFill>
              <a:prstDash val="solid"/>
              <a:miter/>
            </a:ln>
          </p:spPr>
          <p:txBody>
            <a:bodyPr/>
            <a:lstStyle/>
            <a:p>
              <a:endParaRPr lang="et-EE" sz="1200"/>
            </a:p>
          </p:txBody>
        </p:sp>
        <p:sp>
          <p:nvSpPr>
            <p:cNvPr id="8" name="TextBox 8"/>
            <p:cNvSpPr txBox="1"/>
            <p:nvPr/>
          </p:nvSpPr>
          <p:spPr>
            <a:xfrm>
              <a:off x="0" y="-38100"/>
              <a:ext cx="812800" cy="850900"/>
            </a:xfrm>
            <a:prstGeom prst="rect">
              <a:avLst/>
            </a:prstGeom>
          </p:spPr>
          <p:txBody>
            <a:bodyPr lIns="33867" tIns="33867" rIns="33867" bIns="33867" rtlCol="0" anchor="ctr"/>
            <a:lstStyle/>
            <a:p>
              <a:pPr algn="ctr">
                <a:lnSpc>
                  <a:spcPts val="2322"/>
                </a:lnSpc>
              </a:pPr>
              <a:endParaRPr sz="1200"/>
            </a:p>
          </p:txBody>
        </p:sp>
      </p:grpSp>
      <p:sp>
        <p:nvSpPr>
          <p:cNvPr id="9" name="AutoShape 9"/>
          <p:cNvSpPr/>
          <p:nvPr/>
        </p:nvSpPr>
        <p:spPr>
          <a:xfrm flipV="1">
            <a:off x="3994574" y="2826522"/>
            <a:ext cx="1468750" cy="0"/>
          </a:xfrm>
          <a:prstGeom prst="line">
            <a:avLst/>
          </a:prstGeom>
          <a:ln w="38100" cap="flat">
            <a:solidFill>
              <a:srgbClr val="FFFFFF"/>
            </a:solidFill>
            <a:prstDash val="solid"/>
            <a:headEnd type="none" w="sm" len="sm"/>
            <a:tailEnd type="none" w="sm" len="sm"/>
          </a:ln>
        </p:spPr>
        <p:txBody>
          <a:bodyPr/>
          <a:lstStyle/>
          <a:p>
            <a:endParaRPr lang="et-EE" sz="1200"/>
          </a:p>
        </p:txBody>
      </p:sp>
      <p:grpSp>
        <p:nvGrpSpPr>
          <p:cNvPr id="10" name="Group 10"/>
          <p:cNvGrpSpPr/>
          <p:nvPr/>
        </p:nvGrpSpPr>
        <p:grpSpPr>
          <a:xfrm>
            <a:off x="1991112" y="3913823"/>
            <a:ext cx="1742041" cy="1501772"/>
            <a:chOff x="0" y="0"/>
            <a:chExt cx="991873" cy="855070"/>
          </a:xfrm>
        </p:grpSpPr>
        <p:sp>
          <p:nvSpPr>
            <p:cNvPr id="11" name="Freeform 11"/>
            <p:cNvSpPr/>
            <p:nvPr/>
          </p:nvSpPr>
          <p:spPr>
            <a:xfrm>
              <a:off x="0" y="0"/>
              <a:ext cx="991873" cy="855070"/>
            </a:xfrm>
            <a:custGeom>
              <a:avLst/>
              <a:gdLst/>
              <a:ahLst/>
              <a:cxnLst/>
              <a:rect l="l" t="t" r="r" b="b"/>
              <a:pathLst>
                <a:path w="991873" h="855070">
                  <a:moveTo>
                    <a:pt x="0" y="0"/>
                  </a:moveTo>
                  <a:lnTo>
                    <a:pt x="991873" y="0"/>
                  </a:lnTo>
                  <a:lnTo>
                    <a:pt x="991873" y="855070"/>
                  </a:lnTo>
                  <a:lnTo>
                    <a:pt x="0" y="855070"/>
                  </a:lnTo>
                  <a:close/>
                </a:path>
              </a:pathLst>
            </a:custGeom>
            <a:solidFill>
              <a:srgbClr val="145DA0"/>
            </a:solidFill>
            <a:ln w="9525" cap="sq">
              <a:solidFill>
                <a:srgbClr val="FFFFFF"/>
              </a:solidFill>
              <a:prstDash val="solid"/>
              <a:miter/>
            </a:ln>
          </p:spPr>
          <p:txBody>
            <a:bodyPr/>
            <a:lstStyle/>
            <a:p>
              <a:endParaRPr lang="et-EE" sz="1200"/>
            </a:p>
          </p:txBody>
        </p:sp>
        <p:sp>
          <p:nvSpPr>
            <p:cNvPr id="12" name="TextBox 12"/>
            <p:cNvSpPr txBox="1"/>
            <p:nvPr/>
          </p:nvSpPr>
          <p:spPr>
            <a:xfrm>
              <a:off x="0" y="-38100"/>
              <a:ext cx="812800" cy="850900"/>
            </a:xfrm>
            <a:prstGeom prst="rect">
              <a:avLst/>
            </a:prstGeom>
          </p:spPr>
          <p:txBody>
            <a:bodyPr lIns="33867" tIns="33867" rIns="33867" bIns="33867" rtlCol="0" anchor="ctr"/>
            <a:lstStyle/>
            <a:p>
              <a:pPr algn="ctr">
                <a:lnSpc>
                  <a:spcPts val="2322"/>
                </a:lnSpc>
              </a:pPr>
              <a:endParaRPr sz="1200"/>
            </a:p>
          </p:txBody>
        </p:sp>
      </p:grpSp>
      <p:sp>
        <p:nvSpPr>
          <p:cNvPr id="13" name="AutoShape 13"/>
          <p:cNvSpPr/>
          <p:nvPr/>
        </p:nvSpPr>
        <p:spPr>
          <a:xfrm flipV="1">
            <a:off x="2089310" y="4677409"/>
            <a:ext cx="1468750" cy="0"/>
          </a:xfrm>
          <a:prstGeom prst="line">
            <a:avLst/>
          </a:prstGeom>
          <a:ln w="38100" cap="flat">
            <a:solidFill>
              <a:srgbClr val="FFFFFF"/>
            </a:solidFill>
            <a:prstDash val="solid"/>
            <a:headEnd type="none" w="sm" len="sm"/>
            <a:tailEnd type="none" w="sm" len="sm"/>
          </a:ln>
        </p:spPr>
        <p:txBody>
          <a:bodyPr/>
          <a:lstStyle/>
          <a:p>
            <a:endParaRPr lang="et-EE" sz="1200"/>
          </a:p>
        </p:txBody>
      </p:sp>
      <p:grpSp>
        <p:nvGrpSpPr>
          <p:cNvPr id="14" name="Group 14"/>
          <p:cNvGrpSpPr/>
          <p:nvPr/>
        </p:nvGrpSpPr>
        <p:grpSpPr>
          <a:xfrm>
            <a:off x="3896376" y="3913823"/>
            <a:ext cx="1742041" cy="1501772"/>
            <a:chOff x="0" y="0"/>
            <a:chExt cx="991873" cy="855070"/>
          </a:xfrm>
        </p:grpSpPr>
        <p:sp>
          <p:nvSpPr>
            <p:cNvPr id="15" name="Freeform 15"/>
            <p:cNvSpPr/>
            <p:nvPr/>
          </p:nvSpPr>
          <p:spPr>
            <a:xfrm>
              <a:off x="0" y="0"/>
              <a:ext cx="991873" cy="855070"/>
            </a:xfrm>
            <a:custGeom>
              <a:avLst/>
              <a:gdLst/>
              <a:ahLst/>
              <a:cxnLst/>
              <a:rect l="l" t="t" r="r" b="b"/>
              <a:pathLst>
                <a:path w="991873" h="855070">
                  <a:moveTo>
                    <a:pt x="0" y="0"/>
                  </a:moveTo>
                  <a:lnTo>
                    <a:pt x="991873" y="0"/>
                  </a:lnTo>
                  <a:lnTo>
                    <a:pt x="991873" y="855070"/>
                  </a:lnTo>
                  <a:lnTo>
                    <a:pt x="0" y="855070"/>
                  </a:lnTo>
                  <a:close/>
                </a:path>
              </a:pathLst>
            </a:custGeom>
            <a:solidFill>
              <a:srgbClr val="145DA0"/>
            </a:solidFill>
            <a:ln w="9525" cap="sq">
              <a:solidFill>
                <a:srgbClr val="FFFFFF"/>
              </a:solidFill>
              <a:prstDash val="solid"/>
              <a:miter/>
            </a:ln>
          </p:spPr>
          <p:txBody>
            <a:bodyPr/>
            <a:lstStyle/>
            <a:p>
              <a:endParaRPr lang="et-EE" sz="1200"/>
            </a:p>
          </p:txBody>
        </p:sp>
        <p:sp>
          <p:nvSpPr>
            <p:cNvPr id="16" name="TextBox 16"/>
            <p:cNvSpPr txBox="1"/>
            <p:nvPr/>
          </p:nvSpPr>
          <p:spPr>
            <a:xfrm>
              <a:off x="0" y="-38100"/>
              <a:ext cx="812800" cy="850900"/>
            </a:xfrm>
            <a:prstGeom prst="rect">
              <a:avLst/>
            </a:prstGeom>
          </p:spPr>
          <p:txBody>
            <a:bodyPr lIns="33867" tIns="33867" rIns="33867" bIns="33867" rtlCol="0" anchor="ctr"/>
            <a:lstStyle/>
            <a:p>
              <a:pPr algn="ctr">
                <a:lnSpc>
                  <a:spcPts val="2322"/>
                </a:lnSpc>
              </a:pPr>
              <a:endParaRPr sz="1200"/>
            </a:p>
          </p:txBody>
        </p:sp>
      </p:grpSp>
      <p:sp>
        <p:nvSpPr>
          <p:cNvPr id="17" name="AutoShape 17"/>
          <p:cNvSpPr/>
          <p:nvPr/>
        </p:nvSpPr>
        <p:spPr>
          <a:xfrm flipV="1">
            <a:off x="3994574" y="4677409"/>
            <a:ext cx="1468750" cy="0"/>
          </a:xfrm>
          <a:prstGeom prst="line">
            <a:avLst/>
          </a:prstGeom>
          <a:ln w="38100" cap="flat">
            <a:solidFill>
              <a:srgbClr val="FFFFFF"/>
            </a:solidFill>
            <a:prstDash val="solid"/>
            <a:headEnd type="none" w="sm" len="sm"/>
            <a:tailEnd type="none" w="sm" len="sm"/>
          </a:ln>
        </p:spPr>
        <p:txBody>
          <a:bodyPr/>
          <a:lstStyle/>
          <a:p>
            <a:endParaRPr lang="et-EE" sz="1200"/>
          </a:p>
        </p:txBody>
      </p:sp>
      <p:grpSp>
        <p:nvGrpSpPr>
          <p:cNvPr id="18" name="Group 18"/>
          <p:cNvGrpSpPr>
            <a:grpSpLocks noChangeAspect="1"/>
          </p:cNvGrpSpPr>
          <p:nvPr/>
        </p:nvGrpSpPr>
        <p:grpSpPr>
          <a:xfrm>
            <a:off x="6667117" y="1006419"/>
            <a:ext cx="4661834" cy="5383180"/>
            <a:chOff x="0" y="0"/>
            <a:chExt cx="5499100" cy="6350000"/>
          </a:xfrm>
        </p:grpSpPr>
        <p:sp>
          <p:nvSpPr>
            <p:cNvPr id="19" name="Freeform 19"/>
            <p:cNvSpPr/>
            <p:nvPr/>
          </p:nvSpPr>
          <p:spPr>
            <a:xfrm>
              <a:off x="0" y="0"/>
              <a:ext cx="5499100" cy="6350000"/>
            </a:xfrm>
            <a:custGeom>
              <a:avLst/>
              <a:gdLst/>
              <a:ahLst/>
              <a:cxnLst/>
              <a:rect l="l" t="t" r="r" b="b"/>
              <a:pathLst>
                <a:path w="5499100" h="635000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56AEFF"/>
            </a:solidFill>
            <a:ln w="12700">
              <a:solidFill>
                <a:srgbClr val="000000"/>
              </a:solidFill>
            </a:ln>
          </p:spPr>
          <p:txBody>
            <a:bodyPr/>
            <a:lstStyle/>
            <a:p>
              <a:endParaRPr lang="et-EE" sz="1200"/>
            </a:p>
          </p:txBody>
        </p:sp>
      </p:grpSp>
      <p:grpSp>
        <p:nvGrpSpPr>
          <p:cNvPr id="20" name="Group 20"/>
          <p:cNvGrpSpPr>
            <a:grpSpLocks noChangeAspect="1"/>
          </p:cNvGrpSpPr>
          <p:nvPr/>
        </p:nvGrpSpPr>
        <p:grpSpPr>
          <a:xfrm>
            <a:off x="6765542" y="1042655"/>
            <a:ext cx="4464984" cy="5155871"/>
            <a:chOff x="0" y="0"/>
            <a:chExt cx="5499100" cy="6350000"/>
          </a:xfrm>
        </p:grpSpPr>
        <p:sp>
          <p:nvSpPr>
            <p:cNvPr id="21" name="Freeform 21"/>
            <p:cNvSpPr/>
            <p:nvPr/>
          </p:nvSpPr>
          <p:spPr>
            <a:xfrm>
              <a:off x="0" y="0"/>
              <a:ext cx="5499100" cy="6350000"/>
            </a:xfrm>
            <a:custGeom>
              <a:avLst/>
              <a:gdLst/>
              <a:ahLst/>
              <a:cxnLst/>
              <a:rect l="l" t="t" r="r" b="b"/>
              <a:pathLst>
                <a:path w="5499100" h="6350000">
                  <a:moveTo>
                    <a:pt x="2749550" y="6350000"/>
                  </a:moveTo>
                  <a:lnTo>
                    <a:pt x="0" y="4762500"/>
                  </a:lnTo>
                  <a:lnTo>
                    <a:pt x="0" y="1587500"/>
                  </a:lnTo>
                  <a:lnTo>
                    <a:pt x="2749550" y="0"/>
                  </a:lnTo>
                  <a:lnTo>
                    <a:pt x="5499100" y="1587500"/>
                  </a:lnTo>
                  <a:lnTo>
                    <a:pt x="5499100" y="4762500"/>
                  </a:lnTo>
                  <a:lnTo>
                    <a:pt x="2749550" y="6350000"/>
                  </a:lnTo>
                  <a:close/>
                </a:path>
              </a:pathLst>
            </a:custGeom>
            <a:blipFill>
              <a:blip r:embed="rId2"/>
              <a:stretch>
                <a:fillRect l="-36605" r="-36605"/>
              </a:stretch>
            </a:blipFill>
          </p:spPr>
          <p:txBody>
            <a:bodyPr/>
            <a:lstStyle/>
            <a:p>
              <a:endParaRPr lang="et-EE" sz="1200"/>
            </a:p>
          </p:txBody>
        </p:sp>
      </p:grpSp>
      <p:grpSp>
        <p:nvGrpSpPr>
          <p:cNvPr id="22" name="Group 22"/>
          <p:cNvGrpSpPr/>
          <p:nvPr/>
        </p:nvGrpSpPr>
        <p:grpSpPr>
          <a:xfrm>
            <a:off x="5803517" y="2940283"/>
            <a:ext cx="1742041" cy="1515454"/>
            <a:chOff x="0" y="0"/>
            <a:chExt cx="991873" cy="862860"/>
          </a:xfrm>
        </p:grpSpPr>
        <p:sp>
          <p:nvSpPr>
            <p:cNvPr id="23" name="Freeform 23"/>
            <p:cNvSpPr/>
            <p:nvPr/>
          </p:nvSpPr>
          <p:spPr>
            <a:xfrm>
              <a:off x="0" y="0"/>
              <a:ext cx="991873" cy="862860"/>
            </a:xfrm>
            <a:custGeom>
              <a:avLst/>
              <a:gdLst/>
              <a:ahLst/>
              <a:cxnLst/>
              <a:rect l="l" t="t" r="r" b="b"/>
              <a:pathLst>
                <a:path w="991873" h="862860">
                  <a:moveTo>
                    <a:pt x="0" y="0"/>
                  </a:moveTo>
                  <a:lnTo>
                    <a:pt x="991873" y="0"/>
                  </a:lnTo>
                  <a:lnTo>
                    <a:pt x="991873" y="862860"/>
                  </a:lnTo>
                  <a:lnTo>
                    <a:pt x="0" y="862860"/>
                  </a:lnTo>
                  <a:close/>
                </a:path>
              </a:pathLst>
            </a:custGeom>
            <a:solidFill>
              <a:srgbClr val="0071C9"/>
            </a:solidFill>
            <a:ln w="9525" cap="sq">
              <a:solidFill>
                <a:srgbClr val="FFFFFF"/>
              </a:solidFill>
              <a:prstDash val="solid"/>
              <a:miter/>
            </a:ln>
          </p:spPr>
          <p:txBody>
            <a:bodyPr/>
            <a:lstStyle/>
            <a:p>
              <a:endParaRPr lang="et-EE" sz="1200"/>
            </a:p>
          </p:txBody>
        </p:sp>
        <p:sp>
          <p:nvSpPr>
            <p:cNvPr id="24" name="TextBox 24"/>
            <p:cNvSpPr txBox="1"/>
            <p:nvPr/>
          </p:nvSpPr>
          <p:spPr>
            <a:xfrm>
              <a:off x="0" y="-38100"/>
              <a:ext cx="812800" cy="850900"/>
            </a:xfrm>
            <a:prstGeom prst="rect">
              <a:avLst/>
            </a:prstGeom>
          </p:spPr>
          <p:txBody>
            <a:bodyPr lIns="33867" tIns="33867" rIns="33867" bIns="33867" rtlCol="0" anchor="ctr"/>
            <a:lstStyle/>
            <a:p>
              <a:pPr algn="ctr">
                <a:lnSpc>
                  <a:spcPts val="2322"/>
                </a:lnSpc>
              </a:pPr>
              <a:endParaRPr sz="1200"/>
            </a:p>
          </p:txBody>
        </p:sp>
      </p:grpSp>
      <p:sp>
        <p:nvSpPr>
          <p:cNvPr id="25" name="AutoShape 25"/>
          <p:cNvSpPr/>
          <p:nvPr/>
        </p:nvSpPr>
        <p:spPr>
          <a:xfrm flipV="1">
            <a:off x="5932742" y="3722764"/>
            <a:ext cx="1468750" cy="0"/>
          </a:xfrm>
          <a:prstGeom prst="line">
            <a:avLst/>
          </a:prstGeom>
          <a:ln w="38100" cap="flat">
            <a:solidFill>
              <a:srgbClr val="FFFFFF"/>
            </a:solidFill>
            <a:prstDash val="solid"/>
            <a:headEnd type="none" w="sm" len="sm"/>
            <a:tailEnd type="none" w="sm" len="sm"/>
          </a:ln>
        </p:spPr>
        <p:txBody>
          <a:bodyPr/>
          <a:lstStyle/>
          <a:p>
            <a:endParaRPr lang="et-EE" sz="1200"/>
          </a:p>
        </p:txBody>
      </p:sp>
      <p:sp>
        <p:nvSpPr>
          <p:cNvPr id="27" name="TextBox 27"/>
          <p:cNvSpPr txBox="1"/>
          <p:nvPr/>
        </p:nvSpPr>
        <p:spPr>
          <a:xfrm>
            <a:off x="456859" y="1269063"/>
            <a:ext cx="7494105" cy="732573"/>
          </a:xfrm>
          <a:prstGeom prst="rect">
            <a:avLst/>
          </a:prstGeom>
        </p:spPr>
        <p:txBody>
          <a:bodyPr wrap="square" lIns="0" tIns="0" rIns="0" bIns="0" rtlCol="0" anchor="t">
            <a:spAutoFit/>
          </a:bodyPr>
          <a:lstStyle/>
          <a:p>
            <a:pPr algn="ctr">
              <a:lnSpc>
                <a:spcPts val="2897"/>
              </a:lnSpc>
              <a:spcBef>
                <a:spcPct val="0"/>
              </a:spcBef>
            </a:pPr>
            <a:r>
              <a:rPr lang="et-EE" sz="2414" b="1" dirty="0">
                <a:latin typeface="Now Bold"/>
              </a:rPr>
              <a:t>Kui palju õpilasi jääb praegu madala haridustasemega ehk millist probleemi me lahendame</a:t>
            </a:r>
            <a:r>
              <a:rPr lang="en-US" sz="2414" b="1" dirty="0">
                <a:latin typeface="Now Bold"/>
              </a:rPr>
              <a:t>?</a:t>
            </a:r>
          </a:p>
        </p:txBody>
      </p:sp>
      <p:sp>
        <p:nvSpPr>
          <p:cNvPr id="28" name="TextBox 28"/>
          <p:cNvSpPr txBox="1"/>
          <p:nvPr/>
        </p:nvSpPr>
        <p:spPr>
          <a:xfrm>
            <a:off x="2050862" y="2917743"/>
            <a:ext cx="1545645" cy="502253"/>
          </a:xfrm>
          <a:prstGeom prst="rect">
            <a:avLst/>
          </a:prstGeom>
        </p:spPr>
        <p:txBody>
          <a:bodyPr lIns="0" tIns="0" rIns="0" bIns="0" rtlCol="0" anchor="t">
            <a:spAutoFit/>
          </a:bodyPr>
          <a:lstStyle/>
          <a:p>
            <a:pPr algn="ctr">
              <a:lnSpc>
                <a:spcPts val="2013"/>
              </a:lnSpc>
            </a:pPr>
            <a:r>
              <a:rPr lang="en-US" sz="1458">
                <a:solidFill>
                  <a:srgbClr val="FFFFFF"/>
                </a:solidFill>
                <a:latin typeface="DM Sans"/>
              </a:rPr>
              <a:t>Langeb välja põhikoolist</a:t>
            </a:r>
          </a:p>
        </p:txBody>
      </p:sp>
      <p:sp>
        <p:nvSpPr>
          <p:cNvPr id="29" name="TextBox 29"/>
          <p:cNvSpPr txBox="1"/>
          <p:nvPr/>
        </p:nvSpPr>
        <p:spPr>
          <a:xfrm>
            <a:off x="2298647" y="2156952"/>
            <a:ext cx="1126970" cy="575157"/>
          </a:xfrm>
          <a:prstGeom prst="rect">
            <a:avLst/>
          </a:prstGeom>
        </p:spPr>
        <p:txBody>
          <a:bodyPr lIns="0" tIns="0" rIns="0" bIns="0" rtlCol="0" anchor="t">
            <a:spAutoFit/>
          </a:bodyPr>
          <a:lstStyle/>
          <a:p>
            <a:pPr algn="ctr">
              <a:lnSpc>
                <a:spcPts val="4908"/>
              </a:lnSpc>
            </a:pPr>
            <a:r>
              <a:rPr lang="en-US" sz="3557" dirty="0">
                <a:solidFill>
                  <a:srgbClr val="FFFFFF"/>
                </a:solidFill>
                <a:latin typeface="DM Sans Bold"/>
              </a:rPr>
              <a:t>0,3%</a:t>
            </a:r>
          </a:p>
        </p:txBody>
      </p:sp>
      <p:sp>
        <p:nvSpPr>
          <p:cNvPr id="30" name="TextBox 30"/>
          <p:cNvSpPr txBox="1"/>
          <p:nvPr/>
        </p:nvSpPr>
        <p:spPr>
          <a:xfrm>
            <a:off x="3994574" y="2917743"/>
            <a:ext cx="1545645" cy="245773"/>
          </a:xfrm>
          <a:prstGeom prst="rect">
            <a:avLst/>
          </a:prstGeom>
        </p:spPr>
        <p:txBody>
          <a:bodyPr lIns="0" tIns="0" rIns="0" bIns="0" rtlCol="0" anchor="t">
            <a:spAutoFit/>
          </a:bodyPr>
          <a:lstStyle/>
          <a:p>
            <a:pPr algn="ctr">
              <a:lnSpc>
                <a:spcPts val="2013"/>
              </a:lnSpc>
            </a:pPr>
            <a:r>
              <a:rPr lang="en-US" sz="1458">
                <a:solidFill>
                  <a:srgbClr val="FFFFFF"/>
                </a:solidFill>
                <a:latin typeface="DM Sans"/>
              </a:rPr>
              <a:t>inimest aastas</a:t>
            </a:r>
          </a:p>
        </p:txBody>
      </p:sp>
      <p:sp>
        <p:nvSpPr>
          <p:cNvPr id="31" name="TextBox 31"/>
          <p:cNvSpPr txBox="1"/>
          <p:nvPr/>
        </p:nvSpPr>
        <p:spPr>
          <a:xfrm>
            <a:off x="4203912" y="2156952"/>
            <a:ext cx="1126970" cy="575157"/>
          </a:xfrm>
          <a:prstGeom prst="rect">
            <a:avLst/>
          </a:prstGeom>
        </p:spPr>
        <p:txBody>
          <a:bodyPr lIns="0" tIns="0" rIns="0" bIns="0" rtlCol="0" anchor="t">
            <a:spAutoFit/>
          </a:bodyPr>
          <a:lstStyle/>
          <a:p>
            <a:pPr algn="ctr">
              <a:lnSpc>
                <a:spcPts val="4908"/>
              </a:lnSpc>
            </a:pPr>
            <a:r>
              <a:rPr lang="en-US" sz="3557" dirty="0">
                <a:solidFill>
                  <a:srgbClr val="FFFFFF"/>
                </a:solidFill>
                <a:latin typeface="DM Sans Bold"/>
              </a:rPr>
              <a:t>≈140</a:t>
            </a:r>
          </a:p>
        </p:txBody>
      </p:sp>
      <p:sp>
        <p:nvSpPr>
          <p:cNvPr id="32" name="TextBox 32"/>
          <p:cNvSpPr txBox="1"/>
          <p:nvPr/>
        </p:nvSpPr>
        <p:spPr>
          <a:xfrm>
            <a:off x="2090382" y="4715509"/>
            <a:ext cx="1545645" cy="645626"/>
          </a:xfrm>
          <a:prstGeom prst="rect">
            <a:avLst/>
          </a:prstGeom>
        </p:spPr>
        <p:txBody>
          <a:bodyPr lIns="0" tIns="0" rIns="0" bIns="0" rtlCol="0" anchor="t">
            <a:spAutoFit/>
          </a:bodyPr>
          <a:lstStyle/>
          <a:p>
            <a:pPr algn="ctr">
              <a:lnSpc>
                <a:spcPts val="1737"/>
              </a:lnSpc>
            </a:pPr>
            <a:r>
              <a:rPr lang="en-US" sz="1258">
                <a:solidFill>
                  <a:srgbClr val="FFFFFF"/>
                </a:solidFill>
                <a:latin typeface="DM Sans"/>
              </a:rPr>
              <a:t>PK lõpetajatest ei jõua 4a jooksul keskhariduseni</a:t>
            </a:r>
          </a:p>
        </p:txBody>
      </p:sp>
      <p:sp>
        <p:nvSpPr>
          <p:cNvPr id="33" name="TextBox 33"/>
          <p:cNvSpPr txBox="1"/>
          <p:nvPr/>
        </p:nvSpPr>
        <p:spPr>
          <a:xfrm>
            <a:off x="2193979" y="4021862"/>
            <a:ext cx="1336307" cy="575157"/>
          </a:xfrm>
          <a:prstGeom prst="rect">
            <a:avLst/>
          </a:prstGeom>
        </p:spPr>
        <p:txBody>
          <a:bodyPr lIns="0" tIns="0" rIns="0" bIns="0" rtlCol="0" anchor="t">
            <a:spAutoFit/>
          </a:bodyPr>
          <a:lstStyle/>
          <a:p>
            <a:pPr algn="ctr">
              <a:lnSpc>
                <a:spcPts val="4908"/>
              </a:lnSpc>
            </a:pPr>
            <a:r>
              <a:rPr lang="en-US" sz="3557">
                <a:solidFill>
                  <a:srgbClr val="FFFFFF"/>
                </a:solidFill>
                <a:latin typeface="DM Sans Bold"/>
              </a:rPr>
              <a:t>18,8%</a:t>
            </a:r>
          </a:p>
        </p:txBody>
      </p:sp>
      <p:sp>
        <p:nvSpPr>
          <p:cNvPr id="34" name="TextBox 34"/>
          <p:cNvSpPr txBox="1"/>
          <p:nvPr/>
        </p:nvSpPr>
        <p:spPr>
          <a:xfrm>
            <a:off x="3994574" y="4726139"/>
            <a:ext cx="1545645" cy="209609"/>
          </a:xfrm>
          <a:prstGeom prst="rect">
            <a:avLst/>
          </a:prstGeom>
        </p:spPr>
        <p:txBody>
          <a:bodyPr lIns="0" tIns="0" rIns="0" bIns="0" rtlCol="0" anchor="t">
            <a:spAutoFit/>
          </a:bodyPr>
          <a:lstStyle/>
          <a:p>
            <a:pPr algn="ctr">
              <a:lnSpc>
                <a:spcPts val="1737"/>
              </a:lnSpc>
            </a:pPr>
            <a:r>
              <a:rPr lang="en-US" sz="1258">
                <a:solidFill>
                  <a:srgbClr val="FFFFFF"/>
                </a:solidFill>
                <a:latin typeface="DM Sans"/>
              </a:rPr>
              <a:t>inimest aastas</a:t>
            </a:r>
          </a:p>
        </p:txBody>
      </p:sp>
      <p:sp>
        <p:nvSpPr>
          <p:cNvPr id="35" name="TextBox 35"/>
          <p:cNvSpPr txBox="1"/>
          <p:nvPr/>
        </p:nvSpPr>
        <p:spPr>
          <a:xfrm>
            <a:off x="4099243" y="4014679"/>
            <a:ext cx="1336307" cy="575157"/>
          </a:xfrm>
          <a:prstGeom prst="rect">
            <a:avLst/>
          </a:prstGeom>
        </p:spPr>
        <p:txBody>
          <a:bodyPr lIns="0" tIns="0" rIns="0" bIns="0" rtlCol="0" anchor="t">
            <a:spAutoFit/>
          </a:bodyPr>
          <a:lstStyle/>
          <a:p>
            <a:pPr algn="ctr">
              <a:lnSpc>
                <a:spcPts val="4908"/>
              </a:lnSpc>
            </a:pPr>
            <a:r>
              <a:rPr lang="en-US" sz="3557">
                <a:solidFill>
                  <a:srgbClr val="FFFFFF"/>
                </a:solidFill>
                <a:latin typeface="DM Sans Bold"/>
              </a:rPr>
              <a:t>≈2100</a:t>
            </a:r>
          </a:p>
        </p:txBody>
      </p:sp>
      <p:sp>
        <p:nvSpPr>
          <p:cNvPr id="36" name="TextBox 36"/>
          <p:cNvSpPr txBox="1"/>
          <p:nvPr/>
        </p:nvSpPr>
        <p:spPr>
          <a:xfrm>
            <a:off x="5894295" y="3851263"/>
            <a:ext cx="1545645" cy="427618"/>
          </a:xfrm>
          <a:prstGeom prst="rect">
            <a:avLst/>
          </a:prstGeom>
        </p:spPr>
        <p:txBody>
          <a:bodyPr lIns="0" tIns="0" rIns="0" bIns="0" rtlCol="0" anchor="t">
            <a:spAutoFit/>
          </a:bodyPr>
          <a:lstStyle/>
          <a:p>
            <a:pPr algn="ctr">
              <a:lnSpc>
                <a:spcPts val="1737"/>
              </a:lnSpc>
            </a:pPr>
            <a:r>
              <a:rPr lang="en-US" sz="1258">
                <a:solidFill>
                  <a:srgbClr val="FFFFFF"/>
                </a:solidFill>
                <a:latin typeface="DM Sans"/>
              </a:rPr>
              <a:t>inimest aastas jääb madala haridusega</a:t>
            </a:r>
          </a:p>
        </p:txBody>
      </p:sp>
      <p:sp>
        <p:nvSpPr>
          <p:cNvPr id="37" name="TextBox 37"/>
          <p:cNvSpPr txBox="1"/>
          <p:nvPr/>
        </p:nvSpPr>
        <p:spPr>
          <a:xfrm>
            <a:off x="5848906" y="2996322"/>
            <a:ext cx="1636422" cy="575157"/>
          </a:xfrm>
          <a:prstGeom prst="rect">
            <a:avLst/>
          </a:prstGeom>
        </p:spPr>
        <p:txBody>
          <a:bodyPr lIns="0" tIns="0" rIns="0" bIns="0" rtlCol="0" anchor="t">
            <a:spAutoFit/>
          </a:bodyPr>
          <a:lstStyle/>
          <a:p>
            <a:pPr algn="ctr">
              <a:lnSpc>
                <a:spcPts val="4908"/>
              </a:lnSpc>
            </a:pPr>
            <a:r>
              <a:rPr lang="en-US" sz="3557">
                <a:solidFill>
                  <a:srgbClr val="FFFFFF"/>
                </a:solidFill>
                <a:latin typeface="DM Sans Bold"/>
              </a:rPr>
              <a:t>&gt;2000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 kohatäide 2">
            <a:extLst>
              <a:ext uri="{FF2B5EF4-FFF2-40B4-BE49-F238E27FC236}">
                <a16:creationId xmlns:a16="http://schemas.microsoft.com/office/drawing/2014/main" id="{6BD498E5-8DAF-69CA-CBE6-C866DD356D1C}"/>
              </a:ext>
            </a:extLst>
          </p:cNvPr>
          <p:cNvSpPr>
            <a:spLocks noGrp="1"/>
          </p:cNvSpPr>
          <p:nvPr>
            <p:ph type="body" sz="quarter" idx="13"/>
          </p:nvPr>
        </p:nvSpPr>
        <p:spPr>
          <a:xfrm>
            <a:off x="410705" y="2860430"/>
            <a:ext cx="3412909" cy="3127619"/>
          </a:xfrm>
        </p:spPr>
        <p:txBody>
          <a:bodyPr vert="horz" lIns="0" tIns="0" rIns="0" bIns="0" rtlCol="0" anchor="t">
            <a:normAutofit/>
          </a:bodyPr>
          <a:lstStyle/>
          <a:p>
            <a:pPr marL="0" indent="0">
              <a:buNone/>
            </a:pPr>
            <a:r>
              <a:rPr lang="et-EE" sz="3400" i="1" dirty="0"/>
              <a:t>Õppimiskohustuse ja ühtse keskhariduse raamiks:</a:t>
            </a:r>
          </a:p>
        </p:txBody>
      </p:sp>
      <p:sp>
        <p:nvSpPr>
          <p:cNvPr id="4" name="Teksti kohatäide 3">
            <a:extLst>
              <a:ext uri="{FF2B5EF4-FFF2-40B4-BE49-F238E27FC236}">
                <a16:creationId xmlns:a16="http://schemas.microsoft.com/office/drawing/2014/main" id="{F58E4C04-AE99-4290-02B0-A85E1CD8A7F4}"/>
              </a:ext>
            </a:extLst>
          </p:cNvPr>
          <p:cNvSpPr>
            <a:spLocks noGrp="1"/>
          </p:cNvSpPr>
          <p:nvPr>
            <p:ph type="body" sz="quarter" idx="14"/>
          </p:nvPr>
        </p:nvSpPr>
        <p:spPr>
          <a:xfrm>
            <a:off x="4681537" y="962025"/>
            <a:ext cx="2828925" cy="5410200"/>
          </a:xfrm>
        </p:spPr>
        <p:txBody>
          <a:bodyPr>
            <a:normAutofit fontScale="85000" lnSpcReduction="20000"/>
          </a:bodyPr>
          <a:lstStyle/>
          <a:p>
            <a:pPr marL="0" indent="0" algn="ctr">
              <a:buNone/>
            </a:pPr>
            <a:r>
              <a:rPr lang="et-EE" sz="4000" b="1" dirty="0">
                <a:solidFill>
                  <a:schemeClr val="accent2"/>
                </a:solidFill>
              </a:rPr>
              <a:t>Eesti 2035 </a:t>
            </a:r>
          </a:p>
          <a:p>
            <a:pPr marL="0" indent="0" algn="ctr">
              <a:buNone/>
            </a:pPr>
            <a:r>
              <a:rPr lang="et-EE" sz="4000" b="1" dirty="0">
                <a:solidFill>
                  <a:schemeClr val="accent2"/>
                </a:solidFill>
              </a:rPr>
              <a:t>Arukas, tegus, terve rahvas ja tugev majandus</a:t>
            </a:r>
          </a:p>
          <a:p>
            <a:pPr marL="0" indent="0" algn="ctr">
              <a:buNone/>
            </a:pPr>
            <a:endParaRPr lang="et-EE" sz="4000" b="1" dirty="0">
              <a:solidFill>
                <a:schemeClr val="accent2"/>
              </a:solidFill>
            </a:endParaRPr>
          </a:p>
          <a:p>
            <a:pPr marL="0" indent="0" algn="ctr">
              <a:buNone/>
            </a:pPr>
            <a:r>
              <a:rPr lang="et-EE" sz="4000" b="1" dirty="0">
                <a:solidFill>
                  <a:schemeClr val="accent2"/>
                </a:solidFill>
              </a:rPr>
              <a:t>Eesti Haridusvald-konna arengukava </a:t>
            </a:r>
            <a:r>
              <a:rPr lang="et-EE" sz="4000" b="1" dirty="0">
                <a:solidFill>
                  <a:schemeClr val="accent2"/>
                </a:solidFill>
                <a:effectLst>
                  <a:outerShdw blurRad="38100" dist="38100" dir="2700000" algn="tl">
                    <a:srgbClr val="000000">
                      <a:alpha val="43137"/>
                    </a:srgbClr>
                  </a:outerShdw>
                </a:effectLst>
              </a:rPr>
              <a:t>2035</a:t>
            </a:r>
            <a:r>
              <a:rPr lang="et-EE" sz="4000" dirty="0">
                <a:solidFill>
                  <a:schemeClr val="accent2"/>
                </a:solidFill>
              </a:rPr>
              <a:t> </a:t>
            </a:r>
          </a:p>
          <a:p>
            <a:pPr marL="0" indent="0">
              <a:buNone/>
            </a:pPr>
            <a:endParaRPr lang="et-EE" sz="4000" dirty="0">
              <a:solidFill>
                <a:schemeClr val="accent2"/>
              </a:solidFill>
            </a:endParaRPr>
          </a:p>
          <a:p>
            <a:pPr marL="0" indent="0" algn="ctr">
              <a:buNone/>
            </a:pPr>
            <a:r>
              <a:rPr lang="et-EE" sz="4000" dirty="0">
                <a:solidFill>
                  <a:schemeClr val="accent2"/>
                </a:solidFill>
              </a:rPr>
              <a:t>90% 20 – 24 aastaste </a:t>
            </a:r>
            <a:r>
              <a:rPr lang="et-EE" sz="4000" dirty="0" err="1">
                <a:solidFill>
                  <a:schemeClr val="accent2"/>
                </a:solidFill>
              </a:rPr>
              <a:t>eagrupist</a:t>
            </a:r>
            <a:r>
              <a:rPr lang="et-EE" sz="4000" dirty="0">
                <a:solidFill>
                  <a:schemeClr val="accent2"/>
                </a:solidFill>
              </a:rPr>
              <a:t> keskharidusega </a:t>
            </a:r>
          </a:p>
        </p:txBody>
      </p:sp>
      <p:sp>
        <p:nvSpPr>
          <p:cNvPr id="5" name="Teksti kohatäide 4">
            <a:extLst>
              <a:ext uri="{FF2B5EF4-FFF2-40B4-BE49-F238E27FC236}">
                <a16:creationId xmlns:a16="http://schemas.microsoft.com/office/drawing/2014/main" id="{1859D530-EE98-ED46-AF27-83BD2DA85FAD}"/>
              </a:ext>
            </a:extLst>
          </p:cNvPr>
          <p:cNvSpPr>
            <a:spLocks noGrp="1"/>
          </p:cNvSpPr>
          <p:nvPr>
            <p:ph type="body" sz="quarter" idx="15"/>
          </p:nvPr>
        </p:nvSpPr>
        <p:spPr>
          <a:xfrm>
            <a:off x="8344999" y="962025"/>
            <a:ext cx="3493232" cy="5016255"/>
          </a:xfrm>
        </p:spPr>
        <p:txBody>
          <a:bodyPr>
            <a:normAutofit fontScale="92500" lnSpcReduction="10000"/>
          </a:bodyPr>
          <a:lstStyle/>
          <a:p>
            <a:pPr marL="0" indent="0" algn="ctr">
              <a:buNone/>
            </a:pPr>
            <a:r>
              <a:rPr lang="et-EE" sz="3600" dirty="0">
                <a:solidFill>
                  <a:schemeClr val="accent2">
                    <a:lumMod val="60000"/>
                    <a:lumOff val="40000"/>
                  </a:schemeClr>
                </a:solidFill>
                <a:effectLst>
                  <a:outerShdw blurRad="38100" dist="38100" dir="2700000" algn="tl">
                    <a:srgbClr val="000000">
                      <a:alpha val="43137"/>
                    </a:srgbClr>
                  </a:outerShdw>
                </a:effectLst>
              </a:rPr>
              <a:t>Vabariigi Valitsuse Tegevus-</a:t>
            </a:r>
          </a:p>
          <a:p>
            <a:pPr marL="0" indent="0" algn="ctr">
              <a:buNone/>
            </a:pPr>
            <a:r>
              <a:rPr lang="et-EE" sz="3600" dirty="0">
                <a:solidFill>
                  <a:schemeClr val="accent2">
                    <a:lumMod val="60000"/>
                    <a:lumOff val="40000"/>
                  </a:schemeClr>
                </a:solidFill>
                <a:effectLst>
                  <a:outerShdw blurRad="38100" dist="38100" dir="2700000" algn="tl">
                    <a:srgbClr val="000000">
                      <a:alpha val="43137"/>
                    </a:srgbClr>
                  </a:outerShdw>
                </a:effectLst>
              </a:rPr>
              <a:t>   programm </a:t>
            </a:r>
          </a:p>
          <a:p>
            <a:pPr marL="0" indent="0" algn="ctr">
              <a:buNone/>
            </a:pPr>
            <a:r>
              <a:rPr lang="et-EE" sz="3600" dirty="0">
                <a:solidFill>
                  <a:schemeClr val="accent2">
                    <a:lumMod val="60000"/>
                    <a:lumOff val="40000"/>
                  </a:schemeClr>
                </a:solidFill>
              </a:rPr>
              <a:t>   </a:t>
            </a:r>
            <a:r>
              <a:rPr lang="et-EE" sz="3600" b="1" dirty="0">
                <a:solidFill>
                  <a:schemeClr val="accent2">
                    <a:lumMod val="60000"/>
                    <a:lumOff val="40000"/>
                  </a:schemeClr>
                </a:solidFill>
                <a:effectLst>
                  <a:outerShdw blurRad="38100" dist="38100" dir="2700000" algn="tl">
                    <a:srgbClr val="000000">
                      <a:alpha val="43137"/>
                    </a:srgbClr>
                  </a:outerShdw>
                </a:effectLst>
              </a:rPr>
              <a:t>2023 – 2027</a:t>
            </a:r>
          </a:p>
          <a:p>
            <a:pPr marL="0" indent="0">
              <a:buNone/>
            </a:pPr>
            <a:endParaRPr lang="et-EE" sz="3600" b="1" dirty="0">
              <a:solidFill>
                <a:schemeClr val="accent2">
                  <a:lumMod val="60000"/>
                  <a:lumOff val="40000"/>
                </a:schemeClr>
              </a:solidFill>
              <a:effectLst>
                <a:outerShdw blurRad="38100" dist="38100" dir="2700000" algn="tl">
                  <a:srgbClr val="000000">
                    <a:alpha val="43137"/>
                  </a:srgbClr>
                </a:outerShdw>
              </a:effectLst>
            </a:endParaRPr>
          </a:p>
          <a:p>
            <a:pPr marL="0" indent="0">
              <a:buNone/>
            </a:pPr>
            <a:endParaRPr lang="et-EE" sz="3600" b="1" dirty="0">
              <a:solidFill>
                <a:schemeClr val="accent2">
                  <a:lumMod val="60000"/>
                  <a:lumOff val="40000"/>
                </a:schemeClr>
              </a:solidFill>
              <a:effectLst>
                <a:outerShdw blurRad="38100" dist="38100" dir="2700000" algn="tl">
                  <a:srgbClr val="000000">
                    <a:alpha val="43137"/>
                  </a:srgbClr>
                </a:outerShdw>
              </a:effectLst>
            </a:endParaRPr>
          </a:p>
          <a:p>
            <a:pPr marL="0" indent="0" algn="ctr">
              <a:buNone/>
            </a:pPr>
            <a:r>
              <a:rPr lang="et-EE" sz="3600" b="1" dirty="0">
                <a:solidFill>
                  <a:schemeClr val="accent2">
                    <a:lumMod val="60000"/>
                    <a:lumOff val="40000"/>
                  </a:schemeClr>
                </a:solidFill>
                <a:effectLst>
                  <a:outerShdw blurRad="38100" dist="38100" dir="2700000" algn="tl">
                    <a:srgbClr val="000000">
                      <a:alpha val="43137"/>
                    </a:srgbClr>
                  </a:outerShdw>
                </a:effectLst>
              </a:rPr>
              <a:t>Õppimiskohustus täisealiseks saamiseni või </a:t>
            </a:r>
            <a:r>
              <a:rPr lang="et-EE" sz="3600" b="1" dirty="0" err="1">
                <a:solidFill>
                  <a:schemeClr val="accent2">
                    <a:lumMod val="60000"/>
                    <a:lumOff val="40000"/>
                  </a:schemeClr>
                </a:solidFill>
                <a:effectLst>
                  <a:outerShdw blurRad="38100" dist="38100" dir="2700000" algn="tl">
                    <a:srgbClr val="000000">
                      <a:alpha val="43137"/>
                    </a:srgbClr>
                  </a:outerShdw>
                </a:effectLst>
              </a:rPr>
              <a:t>kutsekvalifikat-siooni</a:t>
            </a:r>
            <a:r>
              <a:rPr lang="et-EE" sz="3600" b="1" dirty="0">
                <a:solidFill>
                  <a:schemeClr val="accent2">
                    <a:lumMod val="60000"/>
                    <a:lumOff val="40000"/>
                  </a:schemeClr>
                </a:solidFill>
                <a:effectLst>
                  <a:outerShdw blurRad="38100" dist="38100" dir="2700000" algn="tl">
                    <a:srgbClr val="000000">
                      <a:alpha val="43137"/>
                    </a:srgbClr>
                  </a:outerShdw>
                </a:effectLst>
              </a:rPr>
              <a:t> omandamiseni </a:t>
            </a:r>
          </a:p>
          <a:p>
            <a:endParaRPr lang="et-EE" dirty="0"/>
          </a:p>
        </p:txBody>
      </p:sp>
    </p:spTree>
    <p:extLst>
      <p:ext uri="{BB962C8B-B14F-4D97-AF65-F5344CB8AC3E}">
        <p14:creationId xmlns:p14="http://schemas.microsoft.com/office/powerpoint/2010/main" val="1625720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959CE-5377-A752-4FCA-66CB075ABDB8}"/>
              </a:ext>
            </a:extLst>
          </p:cNvPr>
          <p:cNvSpPr>
            <a:spLocks noGrp="1"/>
          </p:cNvSpPr>
          <p:nvPr>
            <p:ph type="ctrTitle"/>
          </p:nvPr>
        </p:nvSpPr>
        <p:spPr>
          <a:xfrm>
            <a:off x="3099143" y="499315"/>
            <a:ext cx="8125308" cy="1255037"/>
          </a:xfrm>
        </p:spPr>
        <p:txBody>
          <a:bodyPr/>
          <a:lstStyle/>
          <a:p>
            <a:r>
              <a:rPr lang="et-EE" b="1" dirty="0"/>
              <a:t>Õppimiskohustus </a:t>
            </a:r>
            <a:endParaRPr lang="en-EE" b="1" dirty="0"/>
          </a:p>
        </p:txBody>
      </p:sp>
      <p:sp>
        <p:nvSpPr>
          <p:cNvPr id="3" name="Subtitle 2">
            <a:extLst>
              <a:ext uri="{FF2B5EF4-FFF2-40B4-BE49-F238E27FC236}">
                <a16:creationId xmlns:a16="http://schemas.microsoft.com/office/drawing/2014/main" id="{87B9CB33-ECD9-C3B4-EE90-0ECC7888EE5E}"/>
              </a:ext>
            </a:extLst>
          </p:cNvPr>
          <p:cNvSpPr>
            <a:spLocks noGrp="1"/>
          </p:cNvSpPr>
          <p:nvPr>
            <p:ph type="subTitle" idx="1"/>
          </p:nvPr>
        </p:nvSpPr>
        <p:spPr>
          <a:xfrm>
            <a:off x="539973" y="1358016"/>
            <a:ext cx="8686834" cy="4670995"/>
          </a:xfrm>
        </p:spPr>
        <p:txBody>
          <a:bodyPr>
            <a:normAutofit/>
          </a:bodyPr>
          <a:lstStyle/>
          <a:p>
            <a:pPr marL="457200" indent="-457200">
              <a:lnSpc>
                <a:spcPct val="110000"/>
              </a:lnSpc>
              <a:buFont typeface="Arial" panose="020B0604020202020204" pitchFamily="34" charset="0"/>
              <a:buChar char="•"/>
            </a:pPr>
            <a:r>
              <a:rPr lang="et-EE" sz="2800" dirty="0"/>
              <a:t>Õppimiskohustus on kohustus </a:t>
            </a:r>
            <a:r>
              <a:rPr lang="et-EE" sz="2800" b="1" dirty="0"/>
              <a:t>osaleda põhi-, kesk- või kutseharidusõppes</a:t>
            </a:r>
            <a:r>
              <a:rPr lang="et-EE" sz="2800" dirty="0"/>
              <a:t> täites õpiülesandeid ning omandades </a:t>
            </a:r>
            <a:br>
              <a:rPr lang="et-EE" sz="2800" dirty="0"/>
            </a:br>
            <a:r>
              <a:rPr lang="et-EE" sz="2800" dirty="0"/>
              <a:t>teadmisi, oskusi ja pädevusi. </a:t>
            </a:r>
          </a:p>
          <a:p>
            <a:pPr marL="457200" indent="-457200">
              <a:lnSpc>
                <a:spcPct val="110000"/>
              </a:lnSpc>
              <a:buFont typeface="Arial" panose="020B0604020202020204" pitchFamily="34" charset="0"/>
              <a:buChar char="•"/>
            </a:pPr>
            <a:r>
              <a:rPr lang="et-EE" sz="2800" dirty="0"/>
              <a:t>Isik on õppimiskohustuslik </a:t>
            </a:r>
            <a:r>
              <a:rPr lang="et-EE" sz="2800" b="1" dirty="0"/>
              <a:t>18-aastaseks saamiseni</a:t>
            </a:r>
            <a:r>
              <a:rPr lang="et-EE" sz="2800" dirty="0"/>
              <a:t>. Õppimiskohustus loetakse täidetuks enne 18-aastaseks saamist juhul, kui isik on omandanud kesk- või kutsehariduse. </a:t>
            </a:r>
          </a:p>
          <a:p>
            <a:pPr marL="457200" indent="-457200">
              <a:lnSpc>
                <a:spcPct val="110000"/>
              </a:lnSpc>
              <a:buFont typeface="Arial" panose="020B0604020202020204" pitchFamily="34" charset="0"/>
              <a:buChar char="•"/>
            </a:pPr>
            <a:r>
              <a:rPr lang="et-EE" sz="2800" dirty="0"/>
              <a:t>Hakkab kehtima neile, kes alustavad 9. klassis </a:t>
            </a:r>
            <a:r>
              <a:rPr lang="et-EE" sz="2800" b="1" dirty="0"/>
              <a:t>2025/2026. õa.</a:t>
            </a:r>
          </a:p>
          <a:p>
            <a:endParaRPr lang="et-EE" dirty="0"/>
          </a:p>
        </p:txBody>
      </p:sp>
    </p:spTree>
    <p:extLst>
      <p:ext uri="{BB962C8B-B14F-4D97-AF65-F5344CB8AC3E}">
        <p14:creationId xmlns:p14="http://schemas.microsoft.com/office/powerpoint/2010/main" val="4027748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F094B-6ABD-53E2-5FFB-79F7C8A75322}"/>
              </a:ext>
            </a:extLst>
          </p:cNvPr>
          <p:cNvSpPr>
            <a:spLocks noGrp="1"/>
          </p:cNvSpPr>
          <p:nvPr>
            <p:ph type="ctrTitle"/>
          </p:nvPr>
        </p:nvSpPr>
        <p:spPr/>
        <p:txBody>
          <a:bodyPr/>
          <a:lstStyle/>
          <a:p>
            <a:r>
              <a:rPr lang="et-EE" b="1" dirty="0"/>
              <a:t>Õppimiskohustus – miks?</a:t>
            </a:r>
            <a:endParaRPr lang="en-EE" b="1" dirty="0"/>
          </a:p>
        </p:txBody>
      </p:sp>
      <p:sp>
        <p:nvSpPr>
          <p:cNvPr id="4" name="Subtitle 3">
            <a:extLst>
              <a:ext uri="{FF2B5EF4-FFF2-40B4-BE49-F238E27FC236}">
                <a16:creationId xmlns:a16="http://schemas.microsoft.com/office/drawing/2014/main" id="{5AC211B1-0DB8-CE48-9FFB-60525AA43EC9}"/>
              </a:ext>
            </a:extLst>
          </p:cNvPr>
          <p:cNvSpPr>
            <a:spLocks noGrp="1"/>
          </p:cNvSpPr>
          <p:nvPr>
            <p:ph type="subTitle" idx="1"/>
          </p:nvPr>
        </p:nvSpPr>
        <p:spPr>
          <a:xfrm>
            <a:off x="495731" y="2209243"/>
            <a:ext cx="9112725" cy="3788228"/>
          </a:xfrm>
        </p:spPr>
        <p:txBody>
          <a:bodyPr vert="horz" lIns="0" tIns="0" rIns="0" bIns="0" rtlCol="0" anchor="t">
            <a:noAutofit/>
          </a:bodyPr>
          <a:lstStyle/>
          <a:p>
            <a:pPr marL="342900" indent="-342900">
              <a:buFont typeface="Arial" panose="020B0604020202020204" pitchFamily="34" charset="0"/>
              <a:buChar char="•"/>
            </a:pPr>
            <a:r>
              <a:rPr lang="et-EE" sz="2200"/>
              <a:t>Põhiharidusest </a:t>
            </a:r>
            <a:r>
              <a:rPr lang="et-EE" sz="2200" b="1"/>
              <a:t>ei piisa </a:t>
            </a:r>
            <a:r>
              <a:rPr lang="et-EE" sz="2200"/>
              <a:t> toimetulekuks töö- ja ühiskonnaelus!</a:t>
            </a:r>
            <a:endParaRPr lang="et-EE" sz="2200" dirty="0"/>
          </a:p>
          <a:p>
            <a:pPr marL="342900" indent="-342900">
              <a:buFont typeface="Arial" panose="020B0604020202020204" pitchFamily="34" charset="0"/>
              <a:buChar char="•"/>
            </a:pPr>
            <a:r>
              <a:rPr lang="et-EE" sz="2200" dirty="0"/>
              <a:t>Kõigil põhikooli lõpetajatel peab olema võimalus valida endale </a:t>
            </a:r>
            <a:r>
              <a:rPr lang="et-EE" sz="2200" b="1" dirty="0"/>
              <a:t>sobivaim õpitee.</a:t>
            </a:r>
            <a:endParaRPr lang="et-EE"/>
          </a:p>
          <a:p>
            <a:pPr marL="342900" indent="-342900">
              <a:buFont typeface="Arial" panose="020B0604020202020204" pitchFamily="34" charset="0"/>
              <a:buChar char="•"/>
            </a:pPr>
            <a:r>
              <a:rPr lang="et-EE" sz="2200" dirty="0"/>
              <a:t>Suureneb </a:t>
            </a:r>
            <a:r>
              <a:rPr lang="et-EE" sz="2200" b="1" dirty="0"/>
              <a:t>haridusliikide ülene paindlikkus.</a:t>
            </a:r>
            <a:br>
              <a:rPr lang="et-EE" sz="2200" b="1" dirty="0"/>
            </a:br>
            <a:endParaRPr lang="et-EE" sz="2200" b="1" dirty="0"/>
          </a:p>
          <a:p>
            <a:r>
              <a:rPr lang="et-EE" sz="2200" i="1" dirty="0"/>
              <a:t>EESMÄRGID:</a:t>
            </a:r>
          </a:p>
          <a:p>
            <a:pPr marL="342900" indent="-342900">
              <a:buFont typeface="Arial" panose="020B0604020202020204" pitchFamily="34" charset="0"/>
              <a:buChar char="•"/>
            </a:pPr>
            <a:r>
              <a:rPr lang="et-EE" sz="2200" dirty="0"/>
              <a:t>Tuua Eesti </a:t>
            </a:r>
            <a:r>
              <a:rPr lang="et-EE" sz="2200" b="1" dirty="0"/>
              <a:t>tööturule iga-aastaselt ligi 1300 kvalifitseeritud </a:t>
            </a:r>
            <a:r>
              <a:rPr lang="et-EE" sz="2200" dirty="0"/>
              <a:t>noort rohkem.</a:t>
            </a:r>
          </a:p>
          <a:p>
            <a:pPr marL="342900" indent="-342900">
              <a:buFont typeface="Arial" panose="020B0604020202020204" pitchFamily="34" charset="0"/>
              <a:buChar char="•"/>
            </a:pPr>
            <a:r>
              <a:rPr lang="et-EE" sz="2200" b="1" dirty="0"/>
              <a:t>90 protsenti </a:t>
            </a:r>
            <a:r>
              <a:rPr lang="et-EE" sz="2200" dirty="0"/>
              <a:t>20-24 aastastest Eesti inimestest </a:t>
            </a:r>
            <a:r>
              <a:rPr lang="et-EE" sz="2200" b="1" dirty="0"/>
              <a:t>omandaks keskhariduse.</a:t>
            </a:r>
          </a:p>
          <a:p>
            <a:pPr marL="342900" indent="-342900">
              <a:buFont typeface="Arial" panose="020B0604020202020204" pitchFamily="34" charset="0"/>
              <a:buChar char="•"/>
            </a:pPr>
            <a:r>
              <a:rPr lang="et-EE" sz="2200" b="1" dirty="0"/>
              <a:t>Madala haridustasemega </a:t>
            </a:r>
            <a:r>
              <a:rPr lang="et-EE" sz="2200" dirty="0"/>
              <a:t>mitteõppivate 18–24-aastaste osakaal kokku jääks alla 5%.</a:t>
            </a:r>
          </a:p>
          <a:p>
            <a:pPr marL="342900" indent="-342900">
              <a:buFont typeface="Arial" panose="020B0604020202020204" pitchFamily="34" charset="0"/>
              <a:buChar char="•"/>
            </a:pPr>
            <a:r>
              <a:rPr lang="et-EE" sz="2200" b="1" dirty="0"/>
              <a:t>40-50 % noortest </a:t>
            </a:r>
            <a:r>
              <a:rPr lang="et-EE" sz="2200" dirty="0"/>
              <a:t>õpib hiljemalt aastal </a:t>
            </a:r>
            <a:r>
              <a:rPr lang="et-EE" sz="2200" b="1" dirty="0"/>
              <a:t>2035 rakendusgümnaasiumis </a:t>
            </a:r>
            <a:r>
              <a:rPr lang="et-EE" sz="2200" dirty="0"/>
              <a:t>või </a:t>
            </a:r>
            <a:r>
              <a:rPr lang="et-EE" sz="2200" b="1" dirty="0"/>
              <a:t>kutsehariduses.</a:t>
            </a:r>
          </a:p>
          <a:p>
            <a:endParaRPr lang="en-EE" sz="2200" dirty="0"/>
          </a:p>
        </p:txBody>
      </p:sp>
    </p:spTree>
    <p:extLst>
      <p:ext uri="{BB962C8B-B14F-4D97-AF65-F5344CB8AC3E}">
        <p14:creationId xmlns:p14="http://schemas.microsoft.com/office/powerpoint/2010/main" val="2807324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a:extLst>
              <a:ext uri="{FF2B5EF4-FFF2-40B4-BE49-F238E27FC236}">
                <a16:creationId xmlns:a16="http://schemas.microsoft.com/office/drawing/2014/main" id="{03B757C1-5DC3-3B7A-E62A-2E24C4643684}"/>
              </a:ext>
            </a:extLst>
          </p:cNvPr>
          <p:cNvPicPr>
            <a:picLocks noChangeAspect="1"/>
          </p:cNvPicPr>
          <p:nvPr/>
        </p:nvPicPr>
        <p:blipFill>
          <a:blip r:embed="rId2"/>
          <a:stretch>
            <a:fillRect/>
          </a:stretch>
        </p:blipFill>
        <p:spPr>
          <a:xfrm>
            <a:off x="60482" y="422413"/>
            <a:ext cx="12131518" cy="5103744"/>
          </a:xfrm>
          <a:prstGeom prst="rect">
            <a:avLst/>
          </a:prstGeom>
        </p:spPr>
      </p:pic>
      <p:pic>
        <p:nvPicPr>
          <p:cNvPr id="7" name="Pilt 6">
            <a:extLst>
              <a:ext uri="{FF2B5EF4-FFF2-40B4-BE49-F238E27FC236}">
                <a16:creationId xmlns:a16="http://schemas.microsoft.com/office/drawing/2014/main" id="{12F186DD-4398-CBAF-7E37-A42F523E583A}"/>
              </a:ext>
            </a:extLst>
          </p:cNvPr>
          <p:cNvPicPr>
            <a:picLocks noChangeAspect="1"/>
          </p:cNvPicPr>
          <p:nvPr/>
        </p:nvPicPr>
        <p:blipFill>
          <a:blip r:embed="rId3"/>
          <a:stretch>
            <a:fillRect/>
          </a:stretch>
        </p:blipFill>
        <p:spPr>
          <a:xfrm>
            <a:off x="923925" y="5767387"/>
            <a:ext cx="10344150" cy="809625"/>
          </a:xfrm>
          <a:prstGeom prst="rect">
            <a:avLst/>
          </a:prstGeom>
        </p:spPr>
      </p:pic>
    </p:spTree>
    <p:extLst>
      <p:ext uri="{BB962C8B-B14F-4D97-AF65-F5344CB8AC3E}">
        <p14:creationId xmlns:p14="http://schemas.microsoft.com/office/powerpoint/2010/main" val="948416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9D7486B-9D4D-6931-35CA-CCDDCCA0B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8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522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descr="Pilt, millel on kujutatud tekst, kuvatõmmis, Font, disain&#10;&#10;Kirjeldus on genereeritud automaatselt">
            <a:extLst>
              <a:ext uri="{FF2B5EF4-FFF2-40B4-BE49-F238E27FC236}">
                <a16:creationId xmlns:a16="http://schemas.microsoft.com/office/drawing/2014/main" id="{AD266C41-28CC-C87D-94F6-ACBEB6FBD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346" y="0"/>
            <a:ext cx="11247389" cy="6858000"/>
          </a:xfrm>
          <a:prstGeom prst="rect">
            <a:avLst/>
          </a:prstGeom>
        </p:spPr>
      </p:pic>
    </p:spTree>
    <p:extLst>
      <p:ext uri="{BB962C8B-B14F-4D97-AF65-F5344CB8AC3E}">
        <p14:creationId xmlns:p14="http://schemas.microsoft.com/office/powerpoint/2010/main" val="568707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a:extLst>
              <a:ext uri="{FF2B5EF4-FFF2-40B4-BE49-F238E27FC236}">
                <a16:creationId xmlns:a16="http://schemas.microsoft.com/office/drawing/2014/main" id="{888292DF-6EC9-5DD6-64A7-EC542E3E8729}"/>
              </a:ext>
            </a:extLst>
          </p:cNvPr>
          <p:cNvPicPr>
            <a:picLocks noChangeAspect="1"/>
          </p:cNvPicPr>
          <p:nvPr/>
        </p:nvPicPr>
        <p:blipFill>
          <a:blip r:embed="rId2"/>
          <a:stretch>
            <a:fillRect/>
          </a:stretch>
        </p:blipFill>
        <p:spPr>
          <a:xfrm>
            <a:off x="381000" y="1947079"/>
            <a:ext cx="11430000" cy="4514850"/>
          </a:xfrm>
          <a:prstGeom prst="rect">
            <a:avLst/>
          </a:prstGeom>
        </p:spPr>
      </p:pic>
      <p:sp>
        <p:nvSpPr>
          <p:cNvPr id="3" name="Title 1">
            <a:extLst>
              <a:ext uri="{FF2B5EF4-FFF2-40B4-BE49-F238E27FC236}">
                <a16:creationId xmlns:a16="http://schemas.microsoft.com/office/drawing/2014/main" id="{1435E688-ABE0-B078-C3D9-5BDEDFA5B86E}"/>
              </a:ext>
            </a:extLst>
          </p:cNvPr>
          <p:cNvSpPr txBox="1">
            <a:spLocks/>
          </p:cNvSpPr>
          <p:nvPr/>
        </p:nvSpPr>
        <p:spPr>
          <a:xfrm>
            <a:off x="3990223" y="527465"/>
            <a:ext cx="6311245" cy="838348"/>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b="1" dirty="0"/>
              <a:t>Muudatused sel kevadel</a:t>
            </a:r>
            <a:endParaRPr lang="en-EE" b="1" dirty="0"/>
          </a:p>
        </p:txBody>
      </p:sp>
    </p:spTree>
    <p:extLst>
      <p:ext uri="{BB962C8B-B14F-4D97-AF65-F5344CB8AC3E}">
        <p14:creationId xmlns:p14="http://schemas.microsoft.com/office/powerpoint/2010/main" val="27871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9F59974-524D-58BC-99DC-F0082E455A61}"/>
              </a:ext>
            </a:extLst>
          </p:cNvPr>
          <p:cNvSpPr>
            <a:spLocks noGrp="1"/>
          </p:cNvSpPr>
          <p:nvPr>
            <p:ph type="ctrTitle"/>
          </p:nvPr>
        </p:nvSpPr>
        <p:spPr>
          <a:xfrm>
            <a:off x="440548" y="314271"/>
            <a:ext cx="8691095" cy="810194"/>
          </a:xfrm>
        </p:spPr>
        <p:txBody>
          <a:bodyPr>
            <a:normAutofit/>
          </a:bodyPr>
          <a:lstStyle/>
          <a:p>
            <a:r>
              <a:rPr lang="et-EE" sz="4400" b="1" dirty="0"/>
              <a:t>Taustategurid – muutuv maailm</a:t>
            </a:r>
            <a:endParaRPr lang="et-EE" sz="4400" dirty="0"/>
          </a:p>
        </p:txBody>
      </p:sp>
      <p:sp>
        <p:nvSpPr>
          <p:cNvPr id="3" name="Alapealkiri 2">
            <a:extLst>
              <a:ext uri="{FF2B5EF4-FFF2-40B4-BE49-F238E27FC236}">
                <a16:creationId xmlns:a16="http://schemas.microsoft.com/office/drawing/2014/main" id="{9C43CAF1-2324-AC35-F846-83B9DE7D6D2C}"/>
              </a:ext>
            </a:extLst>
          </p:cNvPr>
          <p:cNvSpPr>
            <a:spLocks noGrp="1"/>
          </p:cNvSpPr>
          <p:nvPr>
            <p:ph type="subTitle" idx="1"/>
          </p:nvPr>
        </p:nvSpPr>
        <p:spPr>
          <a:xfrm>
            <a:off x="440548" y="1428031"/>
            <a:ext cx="10173907" cy="5115698"/>
          </a:xfrm>
        </p:spPr>
        <p:txBody>
          <a:bodyPr>
            <a:normAutofit/>
          </a:bodyPr>
          <a:lstStyle/>
          <a:p>
            <a:pPr marL="342900" indent="-342900">
              <a:buFont typeface="Wingdings" panose="05000000000000000000" pitchFamily="2" charset="2"/>
              <a:buChar char="Ø"/>
            </a:pPr>
            <a:r>
              <a:rPr lang="et-EE" b="1" dirty="0"/>
              <a:t>Tehnoloogia tormiline areng</a:t>
            </a:r>
          </a:p>
          <a:p>
            <a:r>
              <a:rPr lang="et-EE" dirty="0"/>
              <a:t>AI-põhine automatiseerimine, 3D-printimistehnoloogiad, uued materjalid</a:t>
            </a:r>
          </a:p>
          <a:p>
            <a:pPr marL="342900" indent="-342900">
              <a:buFont typeface="Wingdings" panose="05000000000000000000" pitchFamily="2" charset="2"/>
              <a:buChar char="Ø"/>
            </a:pPr>
            <a:r>
              <a:rPr lang="et-EE" b="1" dirty="0"/>
              <a:t>Majandusruumi muutused</a:t>
            </a:r>
          </a:p>
          <a:p>
            <a:r>
              <a:rPr lang="et-EE" dirty="0"/>
              <a:t>„võitjad on kiiremad, mitte suuremad“, digimajanduse kasvav osakaal</a:t>
            </a:r>
          </a:p>
          <a:p>
            <a:pPr marL="342900" indent="-342900">
              <a:buFont typeface="Wingdings" panose="05000000000000000000" pitchFamily="2" charset="2"/>
              <a:buChar char="Ø"/>
            </a:pPr>
            <a:r>
              <a:rPr lang="et-EE" b="1" dirty="0"/>
              <a:t>Muutuv ettevõtlus- ja tööturg</a:t>
            </a:r>
          </a:p>
          <a:p>
            <a:r>
              <a:rPr lang="et-EE" dirty="0"/>
              <a:t>paljud senised ametikohad kaovad, uute töökohtade nõuded kõrgemad, töökohtade muutuste   </a:t>
            </a:r>
            <a:br>
              <a:rPr lang="et-EE" dirty="0"/>
            </a:br>
            <a:r>
              <a:rPr lang="et-EE" dirty="0"/>
              <a:t>dünaamika saab uueks normiks</a:t>
            </a:r>
          </a:p>
          <a:p>
            <a:pPr marL="342900" indent="-342900">
              <a:buFont typeface="Wingdings" panose="05000000000000000000" pitchFamily="2" charset="2"/>
              <a:buChar char="Ø"/>
            </a:pPr>
            <a:r>
              <a:rPr lang="et-EE" b="1" dirty="0"/>
              <a:t>Muutuvad ootused töötajate oskustele</a:t>
            </a:r>
          </a:p>
          <a:p>
            <a:r>
              <a:rPr lang="et-EE" dirty="0"/>
              <a:t>enam ei piisa üks kord omandatud oskustest, tuleb pidevalt õppida ning ümber õppida </a:t>
            </a:r>
          </a:p>
          <a:p>
            <a:pPr marL="342900" indent="-342900">
              <a:buFont typeface="Wingdings" panose="05000000000000000000" pitchFamily="2" charset="2"/>
              <a:buChar char="Ø"/>
            </a:pPr>
            <a:r>
              <a:rPr lang="et-EE" b="1" dirty="0"/>
              <a:t>Muutunud ootused ja nõuded haridusele</a:t>
            </a:r>
          </a:p>
          <a:p>
            <a:r>
              <a:rPr lang="et-EE" dirty="0"/>
              <a:t>tasemeõppe aeglane kulg jääb jalgu õppe eesmärkide ja sisu ootuste muutustele. </a:t>
            </a:r>
            <a:br>
              <a:rPr lang="et-EE" dirty="0"/>
            </a:br>
            <a:endParaRPr lang="et-EE" dirty="0"/>
          </a:p>
          <a:p>
            <a:endParaRPr lang="et-EE" dirty="0"/>
          </a:p>
        </p:txBody>
      </p:sp>
    </p:spTree>
    <p:extLst>
      <p:ext uri="{BB962C8B-B14F-4D97-AF65-F5344CB8AC3E}">
        <p14:creationId xmlns:p14="http://schemas.microsoft.com/office/powerpoint/2010/main" val="2713029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599A761-D57F-7ECC-D44C-027220D1E5DD}"/>
              </a:ext>
            </a:extLst>
          </p:cNvPr>
          <p:cNvSpPr>
            <a:spLocks noGrp="1"/>
          </p:cNvSpPr>
          <p:nvPr>
            <p:ph type="title"/>
          </p:nvPr>
        </p:nvSpPr>
        <p:spPr/>
        <p:txBody>
          <a:bodyPr/>
          <a:lstStyle/>
          <a:p>
            <a:r>
              <a:rPr lang="et-EE" dirty="0"/>
              <a:t>Kutsehariduse reform–tööjõuturule vastavate oskustega inimesed</a:t>
            </a:r>
          </a:p>
        </p:txBody>
      </p:sp>
    </p:spTree>
    <p:extLst>
      <p:ext uri="{BB962C8B-B14F-4D97-AF65-F5344CB8AC3E}">
        <p14:creationId xmlns:p14="http://schemas.microsoft.com/office/powerpoint/2010/main" val="3469772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0C9DB73C-D057-1EF8-90CD-D800FDEBD427}"/>
              </a:ext>
            </a:extLst>
          </p:cNvPr>
          <p:cNvPicPr>
            <a:picLocks noChangeAspect="1"/>
          </p:cNvPicPr>
          <p:nvPr/>
        </p:nvPicPr>
        <p:blipFill>
          <a:blip r:embed="rId2"/>
          <a:stretch>
            <a:fillRect/>
          </a:stretch>
        </p:blipFill>
        <p:spPr>
          <a:xfrm>
            <a:off x="1076526" y="480060"/>
            <a:ext cx="10038947" cy="5897880"/>
          </a:xfrm>
          <a:prstGeom prst="rect">
            <a:avLst/>
          </a:prstGeom>
        </p:spPr>
      </p:pic>
    </p:spTree>
    <p:extLst>
      <p:ext uri="{BB962C8B-B14F-4D97-AF65-F5344CB8AC3E}">
        <p14:creationId xmlns:p14="http://schemas.microsoft.com/office/powerpoint/2010/main" val="3883140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stretch>
            <a:fillRect/>
          </a:stretch>
        </p:blipFill>
        <p:spPr>
          <a:xfrm>
            <a:off x="1109785" y="1123706"/>
            <a:ext cx="10060353" cy="5675434"/>
          </a:xfrm>
          <a:prstGeom prst="rect">
            <a:avLst/>
          </a:prstGeom>
        </p:spPr>
      </p:pic>
    </p:spTree>
    <p:extLst>
      <p:ext uri="{BB962C8B-B14F-4D97-AF65-F5344CB8AC3E}">
        <p14:creationId xmlns:p14="http://schemas.microsoft.com/office/powerpoint/2010/main" val="141232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412632" y="1182322"/>
            <a:ext cx="8897813" cy="5030663"/>
          </a:xfrm>
          <a:prstGeom prst="rect">
            <a:avLst/>
          </a:prstGeom>
        </p:spPr>
      </p:pic>
    </p:spTree>
    <p:extLst>
      <p:ext uri="{BB962C8B-B14F-4D97-AF65-F5344CB8AC3E}">
        <p14:creationId xmlns:p14="http://schemas.microsoft.com/office/powerpoint/2010/main" val="3380862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tretch>
            <a:fillRect/>
          </a:stretch>
        </p:blipFill>
        <p:spPr>
          <a:xfrm>
            <a:off x="54709" y="97938"/>
            <a:ext cx="12092352" cy="6808664"/>
          </a:xfrm>
          <a:prstGeom prst="rect">
            <a:avLst/>
          </a:prstGeom>
        </p:spPr>
      </p:pic>
    </p:spTree>
    <p:extLst>
      <p:ext uri="{BB962C8B-B14F-4D97-AF65-F5344CB8AC3E}">
        <p14:creationId xmlns:p14="http://schemas.microsoft.com/office/powerpoint/2010/main" val="764488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757834D-4335-1762-1705-486C11E8E626}"/>
              </a:ext>
            </a:extLst>
          </p:cNvPr>
          <p:cNvSpPr>
            <a:spLocks noGrp="1"/>
          </p:cNvSpPr>
          <p:nvPr>
            <p:ph type="ctrTitle"/>
          </p:nvPr>
        </p:nvSpPr>
        <p:spPr/>
        <p:txBody>
          <a:bodyPr/>
          <a:lstStyle/>
          <a:p>
            <a:endParaRPr lang="et-EE"/>
          </a:p>
        </p:txBody>
      </p:sp>
      <p:sp>
        <p:nvSpPr>
          <p:cNvPr id="3" name="Alapealkiri 2">
            <a:extLst>
              <a:ext uri="{FF2B5EF4-FFF2-40B4-BE49-F238E27FC236}">
                <a16:creationId xmlns:a16="http://schemas.microsoft.com/office/drawing/2014/main" id="{E70BB394-8385-1CBB-6FA8-E66EA9ABA001}"/>
              </a:ext>
            </a:extLst>
          </p:cNvPr>
          <p:cNvSpPr>
            <a:spLocks noGrp="1"/>
          </p:cNvSpPr>
          <p:nvPr>
            <p:ph type="subTitle" idx="1"/>
          </p:nvPr>
        </p:nvSpPr>
        <p:spPr/>
        <p:txBody>
          <a:bodyPr/>
          <a:lstStyle/>
          <a:p>
            <a:endParaRPr lang="et-EE"/>
          </a:p>
        </p:txBody>
      </p:sp>
      <p:pic>
        <p:nvPicPr>
          <p:cNvPr id="2050" name="Picture 2">
            <a:extLst>
              <a:ext uri="{FF2B5EF4-FFF2-40B4-BE49-F238E27FC236}">
                <a16:creationId xmlns:a16="http://schemas.microsoft.com/office/drawing/2014/main" id="{AF9DE019-0F40-AA95-36C1-750709810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3864281" cy="7798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432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BF33720-D82C-13C9-E242-ADAF7A35C928}"/>
              </a:ext>
            </a:extLst>
          </p:cNvPr>
          <p:cNvSpPr>
            <a:spLocks noGrp="1"/>
          </p:cNvSpPr>
          <p:nvPr>
            <p:ph type="ctrTitle"/>
          </p:nvPr>
        </p:nvSpPr>
        <p:spPr/>
        <p:txBody>
          <a:bodyPr/>
          <a:lstStyle/>
          <a:p>
            <a:endParaRPr lang="et-EE"/>
          </a:p>
        </p:txBody>
      </p:sp>
      <p:sp>
        <p:nvSpPr>
          <p:cNvPr id="3" name="Alapealkiri 2">
            <a:extLst>
              <a:ext uri="{FF2B5EF4-FFF2-40B4-BE49-F238E27FC236}">
                <a16:creationId xmlns:a16="http://schemas.microsoft.com/office/drawing/2014/main" id="{0C66A95F-546A-C20A-286B-A05B750A6F61}"/>
              </a:ext>
            </a:extLst>
          </p:cNvPr>
          <p:cNvSpPr>
            <a:spLocks noGrp="1"/>
          </p:cNvSpPr>
          <p:nvPr>
            <p:ph type="subTitle" idx="1"/>
          </p:nvPr>
        </p:nvSpPr>
        <p:spPr/>
        <p:txBody>
          <a:bodyPr/>
          <a:lstStyle/>
          <a:p>
            <a:endParaRPr lang="et-EE"/>
          </a:p>
        </p:txBody>
      </p:sp>
      <p:pic>
        <p:nvPicPr>
          <p:cNvPr id="4" name="Picture 4"/>
          <p:cNvPicPr>
            <a:picLocks noChangeAspect="1"/>
          </p:cNvPicPr>
          <p:nvPr/>
        </p:nvPicPr>
        <p:blipFill>
          <a:blip r:embed="rId2"/>
          <a:stretch>
            <a:fillRect/>
          </a:stretch>
        </p:blipFill>
        <p:spPr>
          <a:xfrm>
            <a:off x="93785" y="245"/>
            <a:ext cx="12102122" cy="6740279"/>
          </a:xfrm>
          <a:prstGeom prst="rect">
            <a:avLst/>
          </a:prstGeom>
        </p:spPr>
      </p:pic>
    </p:spTree>
    <p:extLst>
      <p:ext uri="{BB962C8B-B14F-4D97-AF65-F5344CB8AC3E}">
        <p14:creationId xmlns:p14="http://schemas.microsoft.com/office/powerpoint/2010/main" val="3755610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tretch>
            <a:fillRect/>
          </a:stretch>
        </p:blipFill>
        <p:spPr>
          <a:xfrm>
            <a:off x="152401" y="206570"/>
            <a:ext cx="11930331" cy="6631765"/>
          </a:xfrm>
          <a:prstGeom prst="rect">
            <a:avLst/>
          </a:prstGeom>
        </p:spPr>
      </p:pic>
    </p:spTree>
    <p:extLst>
      <p:ext uri="{BB962C8B-B14F-4D97-AF65-F5344CB8AC3E}">
        <p14:creationId xmlns:p14="http://schemas.microsoft.com/office/powerpoint/2010/main" val="138980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stretch>
            <a:fillRect/>
          </a:stretch>
        </p:blipFill>
        <p:spPr>
          <a:xfrm>
            <a:off x="103555" y="131852"/>
            <a:ext cx="11877429" cy="6671894"/>
          </a:xfrm>
          <a:prstGeom prst="rect">
            <a:avLst/>
          </a:prstGeom>
        </p:spPr>
      </p:pic>
    </p:spTree>
    <p:extLst>
      <p:ext uri="{BB962C8B-B14F-4D97-AF65-F5344CB8AC3E}">
        <p14:creationId xmlns:p14="http://schemas.microsoft.com/office/powerpoint/2010/main" val="3481777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8BD4EFF-A373-95D4-A8A2-97697B335B38}"/>
              </a:ext>
            </a:extLst>
          </p:cNvPr>
          <p:cNvSpPr>
            <a:spLocks noGrp="1"/>
          </p:cNvSpPr>
          <p:nvPr>
            <p:ph type="title"/>
          </p:nvPr>
        </p:nvSpPr>
        <p:spPr/>
        <p:txBody>
          <a:bodyPr/>
          <a:lstStyle/>
          <a:p>
            <a:r>
              <a:rPr lang="et-EE" dirty="0"/>
              <a:t>Haridusvõrgu reform</a:t>
            </a:r>
            <a:r>
              <a:rPr lang="et-EE" sz="4400" b="1" dirty="0"/>
              <a:t> </a:t>
            </a:r>
            <a:r>
              <a:rPr lang="et-EE" dirty="0"/>
              <a:t>ja hariduskeskuste kontseptsioon</a:t>
            </a:r>
          </a:p>
        </p:txBody>
      </p:sp>
    </p:spTree>
    <p:extLst>
      <p:ext uri="{BB962C8B-B14F-4D97-AF65-F5344CB8AC3E}">
        <p14:creationId xmlns:p14="http://schemas.microsoft.com/office/powerpoint/2010/main" val="2890470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1F72CA6-02F8-564D-CE3C-D02608BD2B6D}"/>
              </a:ext>
            </a:extLst>
          </p:cNvPr>
          <p:cNvSpPr>
            <a:spLocks noGrp="1"/>
          </p:cNvSpPr>
          <p:nvPr>
            <p:ph type="title"/>
          </p:nvPr>
        </p:nvSpPr>
        <p:spPr>
          <a:xfrm>
            <a:off x="5278056" y="549275"/>
            <a:ext cx="6678592" cy="5759450"/>
          </a:xfrm>
        </p:spPr>
        <p:txBody>
          <a:bodyPr>
            <a:normAutofit/>
          </a:bodyPr>
          <a:lstStyle/>
          <a:p>
            <a:r>
              <a:rPr lang="et-EE" sz="4000" i="1" dirty="0"/>
              <a:t>MUUTUSED HARIDUSES</a:t>
            </a:r>
            <a:br>
              <a:rPr lang="et-EE" sz="4000" i="1" dirty="0"/>
            </a:br>
            <a:br>
              <a:rPr lang="et-EE" sz="4000" i="1" dirty="0"/>
            </a:br>
            <a:r>
              <a:rPr lang="et-EE" sz="3500"/>
              <a:t>- A</a:t>
            </a:r>
            <a:r>
              <a:rPr lang="et-EE" sz="3500">
                <a:solidFill>
                  <a:schemeClr val="tx1"/>
                </a:solidFill>
              </a:rPr>
              <a:t>lusharidusseadus</a:t>
            </a:r>
            <a:br>
              <a:rPr lang="et-EE" sz="3500" dirty="0">
                <a:solidFill>
                  <a:schemeClr val="tx1"/>
                </a:solidFill>
              </a:rPr>
            </a:br>
            <a:r>
              <a:rPr lang="et-EE" sz="3500">
                <a:solidFill>
                  <a:schemeClr val="tx1"/>
                </a:solidFill>
              </a:rPr>
              <a:t>- Õpikohustusliku ea pikendamine</a:t>
            </a:r>
            <a:br>
              <a:rPr lang="et-EE" sz="3500" dirty="0">
                <a:solidFill>
                  <a:schemeClr val="tx1"/>
                </a:solidFill>
              </a:rPr>
            </a:br>
            <a:r>
              <a:rPr lang="et-EE" sz="3500" dirty="0">
                <a:solidFill>
                  <a:schemeClr val="tx1"/>
                </a:solidFill>
              </a:rPr>
              <a:t>- Kutsehariduse reform</a:t>
            </a:r>
            <a:br>
              <a:rPr lang="et-EE" sz="3500" dirty="0">
                <a:solidFill>
                  <a:schemeClr val="tx1"/>
                </a:solidFill>
              </a:rPr>
            </a:br>
            <a:r>
              <a:rPr lang="et-EE" sz="3500" dirty="0">
                <a:solidFill>
                  <a:schemeClr val="tx1"/>
                </a:solidFill>
              </a:rPr>
              <a:t>- Õpetajate karjäärimudel</a:t>
            </a:r>
            <a:br>
              <a:rPr lang="et-EE" sz="3500" dirty="0">
                <a:solidFill>
                  <a:schemeClr val="tx1"/>
                </a:solidFill>
              </a:rPr>
            </a:br>
            <a:r>
              <a:rPr lang="et-EE" sz="3500" dirty="0">
                <a:solidFill>
                  <a:schemeClr val="tx1"/>
                </a:solidFill>
              </a:rPr>
              <a:t>- Koolijuhtide atesteerimine</a:t>
            </a:r>
            <a:br>
              <a:rPr lang="et-EE" sz="3500" dirty="0">
                <a:solidFill>
                  <a:schemeClr val="tx1"/>
                </a:solidFill>
              </a:rPr>
            </a:br>
            <a:r>
              <a:rPr lang="et-EE" sz="3500" dirty="0">
                <a:solidFill>
                  <a:schemeClr val="tx1"/>
                </a:solidFill>
              </a:rPr>
              <a:t>- Haridusvõrgu reform</a:t>
            </a:r>
            <a:br>
              <a:rPr lang="et-EE" sz="3500" dirty="0">
                <a:solidFill>
                  <a:schemeClr val="tx1"/>
                </a:solidFill>
              </a:rPr>
            </a:br>
            <a:r>
              <a:rPr lang="et-EE" sz="3500" dirty="0">
                <a:solidFill>
                  <a:schemeClr val="tx1"/>
                </a:solidFill>
              </a:rPr>
              <a:t>- Tehisaru kasutuselevõtt</a:t>
            </a:r>
            <a:br>
              <a:rPr lang="et-EE" sz="3500" dirty="0">
                <a:solidFill>
                  <a:schemeClr val="tx1"/>
                </a:solidFill>
              </a:rPr>
            </a:br>
            <a:br>
              <a:rPr lang="et-EE" sz="3500" dirty="0"/>
            </a:br>
            <a:endParaRPr lang="et-EE" sz="3500" dirty="0"/>
          </a:p>
        </p:txBody>
      </p:sp>
    </p:spTree>
    <p:extLst>
      <p:ext uri="{BB962C8B-B14F-4D97-AF65-F5344CB8AC3E}">
        <p14:creationId xmlns:p14="http://schemas.microsoft.com/office/powerpoint/2010/main" val="3799552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AEC4C7-D432-E45A-FA32-2033E2693BD9}"/>
              </a:ext>
            </a:extLst>
          </p:cNvPr>
          <p:cNvPicPr>
            <a:picLocks noChangeAspect="1"/>
          </p:cNvPicPr>
          <p:nvPr/>
        </p:nvPicPr>
        <p:blipFill>
          <a:blip r:embed="rId3"/>
          <a:stretch>
            <a:fillRect/>
          </a:stretch>
        </p:blipFill>
        <p:spPr>
          <a:xfrm>
            <a:off x="2036390" y="1176983"/>
            <a:ext cx="8610000" cy="5161471"/>
          </a:xfrm>
          <a:prstGeom prst="rect">
            <a:avLst/>
          </a:prstGeom>
        </p:spPr>
      </p:pic>
      <p:sp>
        <p:nvSpPr>
          <p:cNvPr id="6" name="TextBox 5">
            <a:extLst>
              <a:ext uri="{FF2B5EF4-FFF2-40B4-BE49-F238E27FC236}">
                <a16:creationId xmlns:a16="http://schemas.microsoft.com/office/drawing/2014/main" id="{03377850-FA5B-6DF4-7158-813A04E3AE65}"/>
              </a:ext>
            </a:extLst>
          </p:cNvPr>
          <p:cNvSpPr txBox="1"/>
          <p:nvPr/>
        </p:nvSpPr>
        <p:spPr>
          <a:xfrm>
            <a:off x="976745" y="6338454"/>
            <a:ext cx="82711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Allikas: Statistikaamet</a:t>
            </a:r>
            <a:endParaRPr lang="en-US"/>
          </a:p>
        </p:txBody>
      </p:sp>
      <p:sp>
        <p:nvSpPr>
          <p:cNvPr id="2" name="TextBox 1">
            <a:extLst>
              <a:ext uri="{FF2B5EF4-FFF2-40B4-BE49-F238E27FC236}">
                <a16:creationId xmlns:a16="http://schemas.microsoft.com/office/drawing/2014/main" id="{504F9798-2CE0-E77E-7CC9-C94D2931D388}"/>
              </a:ext>
            </a:extLst>
          </p:cNvPr>
          <p:cNvSpPr txBox="1"/>
          <p:nvPr/>
        </p:nvSpPr>
        <p:spPr>
          <a:xfrm>
            <a:off x="1502127" y="150214"/>
            <a:ext cx="8868792" cy="600164"/>
          </a:xfrm>
          <a:prstGeom prst="rect">
            <a:avLst/>
          </a:prstGeom>
          <a:noFill/>
        </p:spPr>
        <p:txBody>
          <a:bodyPr wrap="square" rtlCol="0" anchor="t">
            <a:spAutoFit/>
          </a:bodyPr>
          <a:lstStyle/>
          <a:p>
            <a:r>
              <a:rPr lang="et-EE" sz="3300" b="1">
                <a:solidFill>
                  <a:srgbClr val="002060"/>
                </a:solidFill>
                <a:latin typeface="Roboto Condensed" panose="02000000000000000000" pitchFamily="2" charset="0"/>
                <a:ea typeface="Roboto" panose="02000000000000000000" pitchFamily="2" charset="0"/>
              </a:rPr>
              <a:t>15-19 </a:t>
            </a:r>
            <a:r>
              <a:rPr lang="et-EE" sz="3300" b="1" spc="-150">
                <a:solidFill>
                  <a:srgbClr val="002E87"/>
                </a:solidFill>
                <a:latin typeface="Roboto Condensed" panose="02000000000000000000" pitchFamily="2" charset="0"/>
                <a:ea typeface="Roboto" panose="02000000000000000000" pitchFamily="2" charset="0"/>
                <a:cs typeface="+mj-cs"/>
              </a:rPr>
              <a:t>eagruppi</a:t>
            </a:r>
            <a:r>
              <a:rPr lang="et-EE" sz="3300" b="1" dirty="0">
                <a:solidFill>
                  <a:srgbClr val="002060"/>
                </a:solidFill>
                <a:latin typeface="Roboto Condensed" panose="02000000000000000000" pitchFamily="2" charset="0"/>
                <a:ea typeface="Roboto Condensed" panose="02000000000000000000" pitchFamily="2" charset="0"/>
              </a:rPr>
              <a:t> </a:t>
            </a:r>
            <a:r>
              <a:rPr lang="et-EE" sz="3300" b="1" spc="-150" dirty="0">
                <a:solidFill>
                  <a:srgbClr val="002E87"/>
                </a:solidFill>
                <a:latin typeface="Roboto Condensed" panose="02000000000000000000" pitchFamily="2" charset="0"/>
                <a:ea typeface="Roboto" panose="02000000000000000000" pitchFamily="2" charset="0"/>
                <a:cs typeface="+mj-cs"/>
              </a:rPr>
              <a:t>eesootavad</a:t>
            </a:r>
            <a:r>
              <a:rPr lang="et-EE" sz="3300" b="1" dirty="0">
                <a:solidFill>
                  <a:srgbClr val="002060"/>
                </a:solidFill>
                <a:latin typeface="Roboto Condensed" panose="02000000000000000000" pitchFamily="2" charset="0"/>
                <a:ea typeface="Roboto Condensed" panose="02000000000000000000" pitchFamily="2" charset="0"/>
              </a:rPr>
              <a:t> </a:t>
            </a:r>
            <a:r>
              <a:rPr lang="et-EE" sz="3300" b="1" spc="-150" dirty="0">
                <a:solidFill>
                  <a:srgbClr val="002E87"/>
                </a:solidFill>
                <a:latin typeface="Roboto Condensed" panose="02000000000000000000" pitchFamily="2" charset="0"/>
                <a:ea typeface="Roboto" panose="02000000000000000000" pitchFamily="2" charset="0"/>
                <a:cs typeface="+mj-cs"/>
              </a:rPr>
              <a:t>muudatused</a:t>
            </a:r>
            <a:r>
              <a:rPr lang="et-EE" sz="3300" b="1" spc="-150">
                <a:solidFill>
                  <a:srgbClr val="002E87"/>
                </a:solidFill>
                <a:latin typeface="Roboto Condensed" panose="02000000000000000000" pitchFamily="2" charset="0"/>
                <a:ea typeface="Roboto" panose="02000000000000000000" pitchFamily="2" charset="0"/>
                <a:cs typeface="+mj-cs"/>
              </a:rPr>
              <a:t> 2035a vaates</a:t>
            </a:r>
            <a:endParaRPr lang="et-EE" sz="3300" b="1" spc="-150" dirty="0">
              <a:solidFill>
                <a:srgbClr val="002E87"/>
              </a:solidFill>
              <a:latin typeface="Roboto Condensed" panose="02000000000000000000" pitchFamily="2" charset="0"/>
              <a:ea typeface="Roboto" panose="02000000000000000000" pitchFamily="2" charset="0"/>
              <a:cs typeface="+mj-cs"/>
            </a:endParaRPr>
          </a:p>
        </p:txBody>
      </p:sp>
    </p:spTree>
    <p:extLst>
      <p:ext uri="{BB962C8B-B14F-4D97-AF65-F5344CB8AC3E}">
        <p14:creationId xmlns:p14="http://schemas.microsoft.com/office/powerpoint/2010/main" val="1793113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pealkiri 3">
            <a:extLst>
              <a:ext uri="{FF2B5EF4-FFF2-40B4-BE49-F238E27FC236}">
                <a16:creationId xmlns:a16="http://schemas.microsoft.com/office/drawing/2014/main" id="{CE51CFF4-6085-2707-D6AF-BDAF940F79AC}"/>
              </a:ext>
            </a:extLst>
          </p:cNvPr>
          <p:cNvSpPr>
            <a:spLocks noGrp="1"/>
          </p:cNvSpPr>
          <p:nvPr>
            <p:ph type="subTitle" idx="1"/>
          </p:nvPr>
        </p:nvSpPr>
        <p:spPr>
          <a:xfrm>
            <a:off x="440086" y="1758709"/>
            <a:ext cx="8070935" cy="3656971"/>
          </a:xfrm>
        </p:spPr>
        <p:txBody>
          <a:bodyPr vert="horz" lIns="0" tIns="0" rIns="0" bIns="0" rtlCol="0" anchor="t">
            <a:noAutofit/>
          </a:bodyPr>
          <a:lstStyle/>
          <a:p>
            <a:pPr algn="ctr"/>
            <a:r>
              <a:rPr lang="et-EE" kern="50" dirty="0">
                <a:effectLst/>
                <a:latin typeface="Roboto" panose="02000000000000000000" pitchFamily="2" charset="0"/>
              </a:rPr>
              <a:t>Saavutada </a:t>
            </a:r>
            <a:r>
              <a:rPr lang="et-EE" kern="50" dirty="0">
                <a:latin typeface="Roboto" panose="02000000000000000000" pitchFamily="2" charset="0"/>
              </a:rPr>
              <a:t>rahvastiku vähenemisega arvestav </a:t>
            </a:r>
            <a:r>
              <a:rPr lang="et-EE" b="1" kern="50" dirty="0">
                <a:latin typeface="Roboto" panose="02000000000000000000" pitchFamily="2" charset="0"/>
              </a:rPr>
              <a:t>optimaalne koolivõrk</a:t>
            </a:r>
            <a:r>
              <a:rPr lang="et-EE" kern="50" dirty="0">
                <a:latin typeface="Roboto" panose="02000000000000000000" pitchFamily="2" charset="0"/>
              </a:rPr>
              <a:t>, mis tagab võrdse ligipääsu kvaliteetsele haridusele üle Eesti ning liikuda edasi riigi </a:t>
            </a:r>
            <a:br>
              <a:rPr lang="et-EE" kern="50" dirty="0">
                <a:latin typeface="Roboto" panose="02000000000000000000" pitchFamily="2" charset="0"/>
              </a:rPr>
            </a:br>
            <a:r>
              <a:rPr lang="et-EE" kern="50" dirty="0">
                <a:latin typeface="Roboto" panose="02000000000000000000" pitchFamily="2" charset="0"/>
              </a:rPr>
              <a:t>vastutuse võtmisega keskhariduse eest aastaks 2035. </a:t>
            </a:r>
          </a:p>
          <a:p>
            <a:pPr algn="ctr"/>
            <a:endParaRPr lang="et-EE" kern="50" dirty="0">
              <a:latin typeface="Roboto" panose="02000000000000000000" pitchFamily="2" charset="0"/>
            </a:endParaRPr>
          </a:p>
          <a:p>
            <a:pPr algn="ctr"/>
            <a:r>
              <a:rPr lang="et-EE" i="1" kern="50" dirty="0">
                <a:latin typeface="Roboto" panose="02000000000000000000" pitchFamily="2" charset="0"/>
              </a:rPr>
              <a:t>Aastast 2025 hakkab </a:t>
            </a:r>
            <a:r>
              <a:rPr lang="et-EE" b="1" i="1" kern="50" dirty="0">
                <a:latin typeface="Roboto" panose="02000000000000000000" pitchFamily="2" charset="0"/>
              </a:rPr>
              <a:t>põhikooli lõpetajate arv kahanema </a:t>
            </a:r>
            <a:r>
              <a:rPr lang="et-EE" i="1" kern="50" dirty="0">
                <a:latin typeface="Roboto" panose="02000000000000000000" pitchFamily="2" charset="0"/>
              </a:rPr>
              <a:t>ja Statistikaameti prognoose arvestades väheneb 2040. aastaks ca 30%.</a:t>
            </a:r>
          </a:p>
          <a:p>
            <a:endParaRPr lang="et-EE" kern="50" dirty="0">
              <a:latin typeface="Roboto" panose="02000000000000000000" pitchFamily="2" charset="0"/>
            </a:endParaRPr>
          </a:p>
          <a:p>
            <a:pPr marL="342900" indent="-342900">
              <a:buFont typeface="Arial" panose="020B0604020202020204" pitchFamily="34" charset="0"/>
              <a:buChar char="•"/>
            </a:pPr>
            <a:r>
              <a:rPr lang="et-EE" kern="50" dirty="0">
                <a:latin typeface="Roboto" panose="02000000000000000000" pitchFamily="2" charset="0"/>
              </a:rPr>
              <a:t>Hariduskeskuste loomine</a:t>
            </a:r>
          </a:p>
          <a:p>
            <a:pPr marL="342900" indent="-342900">
              <a:buFont typeface="Arial" panose="020B0604020202020204" pitchFamily="34" charset="0"/>
              <a:buChar char="•"/>
            </a:pPr>
            <a:r>
              <a:rPr lang="et-EE" kern="50">
                <a:latin typeface="Roboto" panose="02000000000000000000" pitchFamily="2" charset="0"/>
              </a:rPr>
              <a:t>Koostöös KOV-idega koolivõrgu korrastamine</a:t>
            </a:r>
          </a:p>
          <a:p>
            <a:pPr marL="342900" indent="-342900">
              <a:buFont typeface="Arial" panose="020B0604020202020204" pitchFamily="34" charset="0"/>
              <a:buChar char="•"/>
            </a:pPr>
            <a:r>
              <a:rPr lang="et-EE" kern="50">
                <a:latin typeface="Roboto" panose="02000000000000000000" pitchFamily="2" charset="0"/>
              </a:rPr>
              <a:t>Keskhariduse vastutuse muutmine seadusandlikul tasemel 2035. aastaks</a:t>
            </a:r>
            <a:endParaRPr lang="et-EE" kern="50" dirty="0">
              <a:latin typeface="Roboto" panose="02000000000000000000" pitchFamily="2" charset="0"/>
            </a:endParaRPr>
          </a:p>
        </p:txBody>
      </p:sp>
      <p:sp>
        <p:nvSpPr>
          <p:cNvPr id="5" name="Pealkiri 4">
            <a:extLst>
              <a:ext uri="{FF2B5EF4-FFF2-40B4-BE49-F238E27FC236}">
                <a16:creationId xmlns:a16="http://schemas.microsoft.com/office/drawing/2014/main" id="{551366EA-4841-EDF2-D702-112B802FF588}"/>
              </a:ext>
            </a:extLst>
          </p:cNvPr>
          <p:cNvSpPr>
            <a:spLocks noGrp="1"/>
          </p:cNvSpPr>
          <p:nvPr>
            <p:ph type="ctrTitle"/>
          </p:nvPr>
        </p:nvSpPr>
        <p:spPr>
          <a:xfrm>
            <a:off x="595251" y="276972"/>
            <a:ext cx="8070935" cy="1061955"/>
          </a:xfrm>
        </p:spPr>
        <p:txBody>
          <a:bodyPr>
            <a:normAutofit fontScale="90000"/>
          </a:bodyPr>
          <a:lstStyle/>
          <a:p>
            <a:r>
              <a:rPr lang="fi-FI" sz="4000" b="1"/>
              <a:t>Keskhariduse</a:t>
            </a:r>
            <a:r>
              <a:rPr lang="fi-FI" sz="4000" b="1" dirty="0"/>
              <a:t> </a:t>
            </a:r>
            <a:r>
              <a:rPr lang="fi-FI" sz="4000" b="1"/>
              <a:t>koolivõrgu</a:t>
            </a:r>
            <a:r>
              <a:rPr lang="fi-FI" sz="4000" b="1" dirty="0"/>
              <a:t> ja </a:t>
            </a:r>
            <a:r>
              <a:rPr lang="fi-FI" sz="4000" b="1"/>
              <a:t>korralduse</a:t>
            </a:r>
            <a:r>
              <a:rPr lang="fi-FI" sz="4000" b="1" dirty="0"/>
              <a:t> </a:t>
            </a:r>
            <a:r>
              <a:rPr lang="fi-FI" sz="4000" b="1"/>
              <a:t>korrastamine – miks ja kuidas?</a:t>
            </a:r>
            <a:endParaRPr lang="et-EE" sz="4000" b="1" dirty="0"/>
          </a:p>
        </p:txBody>
      </p:sp>
    </p:spTree>
    <p:extLst>
      <p:ext uri="{BB962C8B-B14F-4D97-AF65-F5344CB8AC3E}">
        <p14:creationId xmlns:p14="http://schemas.microsoft.com/office/powerpoint/2010/main" val="2944138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047363-31C3-92B0-B073-EDBDE7E47B3A}"/>
              </a:ext>
            </a:extLst>
          </p:cNvPr>
          <p:cNvSpPr txBox="1">
            <a:spLocks/>
          </p:cNvSpPr>
          <p:nvPr/>
        </p:nvSpPr>
        <p:spPr>
          <a:xfrm>
            <a:off x="479053" y="531320"/>
            <a:ext cx="8441661" cy="78232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sz="4800" b="1" dirty="0"/>
              <a:t>Koolivõrgu</a:t>
            </a:r>
            <a:r>
              <a:rPr lang="et-EE" sz="3800" b="1" dirty="0"/>
              <a:t> </a:t>
            </a:r>
            <a:r>
              <a:rPr lang="et-EE" sz="4800" b="1" dirty="0"/>
              <a:t>korrastamine</a:t>
            </a:r>
            <a:r>
              <a:rPr lang="et-EE" sz="3800" b="1" dirty="0"/>
              <a:t> </a:t>
            </a:r>
            <a:endParaRPr lang="en-EE" sz="3800" i="1" dirty="0"/>
          </a:p>
        </p:txBody>
      </p:sp>
      <p:pic>
        <p:nvPicPr>
          <p:cNvPr id="2" name="Pildi kohatäide 5">
            <a:extLst>
              <a:ext uri="{FF2B5EF4-FFF2-40B4-BE49-F238E27FC236}">
                <a16:creationId xmlns:a16="http://schemas.microsoft.com/office/drawing/2014/main" id="{0A4E3649-38CB-69C9-572F-3D4B2D542FB5}"/>
              </a:ext>
            </a:extLst>
          </p:cNvPr>
          <p:cNvPicPr>
            <a:picLocks noChangeAspect="1"/>
          </p:cNvPicPr>
          <p:nvPr/>
        </p:nvPicPr>
        <p:blipFill>
          <a:blip r:embed="rId2">
            <a:extLst>
              <a:ext uri="{28A0092B-C50C-407E-A947-70E740481C1C}">
                <a14:useLocalDpi xmlns:a14="http://schemas.microsoft.com/office/drawing/2010/main" val="0"/>
              </a:ext>
            </a:extLst>
          </a:blip>
          <a:srcRect l="29797" r="29797"/>
          <a:stretch/>
        </p:blipFill>
        <p:spPr>
          <a:xfrm>
            <a:off x="9258299" y="10255"/>
            <a:ext cx="2933700" cy="6847745"/>
          </a:xfrm>
          <a:custGeom>
            <a:avLst/>
            <a:gdLst>
              <a:gd name="connsiteX0" fmla="*/ 0 w 2933700"/>
              <a:gd name="connsiteY0" fmla="*/ 0 h 6847745"/>
              <a:gd name="connsiteX1" fmla="*/ 299396 w 2933700"/>
              <a:gd name="connsiteY1" fmla="*/ 563880 h 6847745"/>
              <a:gd name="connsiteX2" fmla="*/ 2515053 w 2933700"/>
              <a:gd name="connsiteY2" fmla="*/ 2059940 h 6847745"/>
              <a:gd name="connsiteX3" fmla="*/ 2927063 w 2933700"/>
              <a:gd name="connsiteY3" fmla="*/ 2731621 h 6847745"/>
              <a:gd name="connsiteX4" fmla="*/ 2933700 w 2933700"/>
              <a:gd name="connsiteY4" fmla="*/ 2838989 h 6847745"/>
              <a:gd name="connsiteX5" fmla="*/ 2933700 w 2933700"/>
              <a:gd name="connsiteY5" fmla="*/ 6847745 h 6847745"/>
              <a:gd name="connsiteX6" fmla="*/ 2929144 w 2933700"/>
              <a:gd name="connsiteY6" fmla="*/ 6774050 h 6847745"/>
              <a:gd name="connsiteX7" fmla="*/ 2634938 w 2933700"/>
              <a:gd name="connsiteY7" fmla="*/ 6294120 h 6847745"/>
              <a:gd name="connsiteX8" fmla="*/ 419281 w 2933700"/>
              <a:gd name="connsiteY8" fmla="*/ 4798695 h 6847745"/>
              <a:gd name="connsiteX9" fmla="*/ 0 w 2933700"/>
              <a:gd name="connsiteY9" fmla="*/ 4009390 h 684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700" h="6847745">
                <a:moveTo>
                  <a:pt x="0" y="0"/>
                </a:moveTo>
                <a:cubicBezTo>
                  <a:pt x="0" y="226060"/>
                  <a:pt x="112274" y="437515"/>
                  <a:pt x="299396" y="563880"/>
                </a:cubicBezTo>
                <a:lnTo>
                  <a:pt x="2515053" y="2059940"/>
                </a:lnTo>
                <a:cubicBezTo>
                  <a:pt x="2744279" y="2214960"/>
                  <a:pt x="2893371" y="2460407"/>
                  <a:pt x="2927063" y="2731621"/>
                </a:cubicBezTo>
                <a:lnTo>
                  <a:pt x="2933700" y="2838989"/>
                </a:lnTo>
                <a:lnTo>
                  <a:pt x="2933700" y="6847745"/>
                </a:lnTo>
                <a:lnTo>
                  <a:pt x="2929144" y="6774050"/>
                </a:lnTo>
                <a:cubicBezTo>
                  <a:pt x="2905096" y="6580406"/>
                  <a:pt x="2798671" y="6404690"/>
                  <a:pt x="2634938" y="6294120"/>
                </a:cubicBezTo>
                <a:lnTo>
                  <a:pt x="419281" y="4798695"/>
                </a:lnTo>
                <a:cubicBezTo>
                  <a:pt x="157310" y="4621530"/>
                  <a:pt x="0" y="4325620"/>
                  <a:pt x="0" y="4009390"/>
                </a:cubicBezTo>
                <a:close/>
              </a:path>
            </a:pathLst>
          </a:custGeom>
        </p:spPr>
      </p:pic>
      <p:sp>
        <p:nvSpPr>
          <p:cNvPr id="3" name="Subtitle 2">
            <a:extLst>
              <a:ext uri="{FF2B5EF4-FFF2-40B4-BE49-F238E27FC236}">
                <a16:creationId xmlns:a16="http://schemas.microsoft.com/office/drawing/2014/main" id="{2C7A06BC-5A4A-017B-68BE-AEA4C75C8921}"/>
              </a:ext>
            </a:extLst>
          </p:cNvPr>
          <p:cNvSpPr txBox="1">
            <a:spLocks/>
          </p:cNvSpPr>
          <p:nvPr/>
        </p:nvSpPr>
        <p:spPr>
          <a:xfrm>
            <a:off x="479053" y="1650239"/>
            <a:ext cx="8543649" cy="4811728"/>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4000" kern="1200" spc="-150" baseline="0">
                <a:solidFill>
                  <a:srgbClr val="002E87"/>
                </a:solidFill>
                <a:latin typeface="Roboto Condensed"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spc="-150" baseline="0">
                <a:solidFill>
                  <a:srgbClr val="002E87"/>
                </a:solidFill>
                <a:latin typeface="Roboto Condensed" panose="02000000000000000000" pitchFamily="2" charset="0"/>
                <a:ea typeface="Roboto"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spc="-150" baseline="0">
                <a:solidFill>
                  <a:srgbClr val="002E87"/>
                </a:solidFill>
                <a:latin typeface="Roboto Condensed" panose="02000000000000000000" pitchFamily="2" charset="0"/>
                <a:ea typeface="Roboto" panose="02000000000000000000"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spc="-150" baseline="0">
                <a:solidFill>
                  <a:srgbClr val="002E87"/>
                </a:solidFill>
                <a:latin typeface="Roboto Condensed" panose="02000000000000000000" pitchFamily="2" charset="0"/>
                <a:ea typeface="Roboto" panose="02000000000000000000"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spc="-150" baseline="0">
                <a:solidFill>
                  <a:srgbClr val="002E87"/>
                </a:solidFill>
                <a:latin typeface="Roboto Condensed" panose="02000000000000000000" pitchFamily="2" charset="0"/>
                <a:ea typeface="Roboto"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buFont typeface="Arial" panose="020B0604020202020204" pitchFamily="34" charset="0"/>
              <a:buChar char="•"/>
            </a:pPr>
            <a:r>
              <a:rPr lang="et-EE" sz="2400" spc="0">
                <a:latin typeface="Calibri"/>
                <a:cs typeface="Calibri"/>
              </a:rPr>
              <a:t>Keskhariduse tasemel enam </a:t>
            </a:r>
            <a:r>
              <a:rPr lang="et-EE" sz="2400" b="1" spc="0">
                <a:latin typeface="Calibri"/>
                <a:cs typeface="Calibri"/>
              </a:rPr>
              <a:t>vastutust riigile </a:t>
            </a:r>
            <a:r>
              <a:rPr lang="et-EE" sz="2400" spc="0">
                <a:latin typeface="Calibri"/>
                <a:cs typeface="Calibri"/>
              </a:rPr>
              <a:t>ning koos omavalitsustega gümnaasiumivõrgu ülevaatamine.</a:t>
            </a:r>
          </a:p>
          <a:p>
            <a:pPr marL="457200" indent="-457200">
              <a:buFont typeface="Arial" panose="020B0604020202020204" pitchFamily="34" charset="0"/>
              <a:buChar char="•"/>
            </a:pPr>
            <a:r>
              <a:rPr lang="et-EE" sz="2400" spc="0" dirty="0">
                <a:latin typeface="Calibri"/>
                <a:cs typeface="Calibri"/>
              </a:rPr>
              <a:t>Iga maakonda ja kooli vaadatakse individuaalselt, võttes arvesse kooli ja asukoha eripära, distantsi teistest koolidest (kutseõppeasutused, gümnaasiumid).</a:t>
            </a:r>
            <a:endParaRPr lang="et-EE" sz="2400" spc="0">
              <a:latin typeface="Calibri"/>
              <a:cs typeface="Calibri"/>
            </a:endParaRPr>
          </a:p>
          <a:p>
            <a:pPr marL="457200" indent="-457200">
              <a:buFont typeface="Arial" panose="020B0604020202020204" pitchFamily="34" charset="0"/>
              <a:buChar char="•"/>
            </a:pPr>
            <a:r>
              <a:rPr lang="et-EE" sz="2400" dirty="0">
                <a:latin typeface="Calibri"/>
                <a:cs typeface="Calibri"/>
              </a:rPr>
              <a:t>Õppimiskohustuse ea pikendamise reform ning kutsehariduse reform käivad koolivõrgu korrastamisega „ühte jalga“.</a:t>
            </a:r>
            <a:endParaRPr lang="et-EE" sz="2400">
              <a:latin typeface="Calibri"/>
              <a:cs typeface="Calibri"/>
            </a:endParaRPr>
          </a:p>
          <a:p>
            <a:pPr marL="457200" indent="-457200">
              <a:buFont typeface="Arial" panose="020B0604020202020204" pitchFamily="34" charset="0"/>
              <a:buChar char="•"/>
            </a:pPr>
            <a:r>
              <a:rPr lang="et-EE" sz="2400">
                <a:latin typeface="Calibri"/>
                <a:cs typeface="Calibri"/>
              </a:rPr>
              <a:t>Põhikoolide lõpetajate kutsevaliku võimalused muutuvad avaramaks. </a:t>
            </a:r>
          </a:p>
          <a:p>
            <a:pPr marL="457200" indent="-457200">
              <a:buFont typeface="Arial" panose="020B0604020202020204" pitchFamily="34" charset="0"/>
              <a:buChar char="•"/>
            </a:pPr>
            <a:r>
              <a:rPr lang="et-EE" sz="2400" dirty="0">
                <a:latin typeface="Calibri"/>
                <a:cs typeface="Calibri"/>
              </a:rPr>
              <a:t>Valikud peavad lähtuma õppijate soovidest (akadeemiline või rakenduslik) ja tööturu vajadustest.</a:t>
            </a:r>
          </a:p>
          <a:p>
            <a:pPr marL="457200" indent="-457200">
              <a:buFont typeface="Arial" panose="020B0604020202020204" pitchFamily="34" charset="0"/>
              <a:buChar char="•"/>
            </a:pPr>
            <a:endParaRPr lang="et-EE" sz="2600" spc="0" dirty="0"/>
          </a:p>
        </p:txBody>
      </p:sp>
    </p:spTree>
    <p:extLst>
      <p:ext uri="{BB962C8B-B14F-4D97-AF65-F5344CB8AC3E}">
        <p14:creationId xmlns:p14="http://schemas.microsoft.com/office/powerpoint/2010/main" val="3157773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87134CB-D488-EEF3-8B32-804D2C0BB2A8}"/>
              </a:ext>
            </a:extLst>
          </p:cNvPr>
          <p:cNvSpPr txBox="1">
            <a:spLocks/>
          </p:cNvSpPr>
          <p:nvPr/>
        </p:nvSpPr>
        <p:spPr>
          <a:xfrm>
            <a:off x="548066" y="1459856"/>
            <a:ext cx="9952869" cy="5245744"/>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4000" kern="1200" spc="-150" baseline="0">
                <a:solidFill>
                  <a:srgbClr val="002E87"/>
                </a:solidFill>
                <a:latin typeface="Roboto Condensed"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spc="-150" baseline="0">
                <a:solidFill>
                  <a:srgbClr val="002E87"/>
                </a:solidFill>
                <a:latin typeface="Roboto Condensed" panose="02000000000000000000" pitchFamily="2" charset="0"/>
                <a:ea typeface="Roboto"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spc="-150" baseline="0">
                <a:solidFill>
                  <a:srgbClr val="002E87"/>
                </a:solidFill>
                <a:latin typeface="Roboto Condensed" panose="02000000000000000000" pitchFamily="2" charset="0"/>
                <a:ea typeface="Roboto" panose="02000000000000000000"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spc="-150" baseline="0">
                <a:solidFill>
                  <a:srgbClr val="002E87"/>
                </a:solidFill>
                <a:latin typeface="Roboto Condensed" panose="02000000000000000000" pitchFamily="2" charset="0"/>
                <a:ea typeface="Roboto" panose="02000000000000000000"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spc="-150" baseline="0">
                <a:solidFill>
                  <a:srgbClr val="002E87"/>
                </a:solidFill>
                <a:latin typeface="Roboto Condensed" panose="02000000000000000000" pitchFamily="2" charset="0"/>
                <a:ea typeface="Roboto"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t-EE" sz="1800" b="0" i="0" u="none" strike="noStrike" kern="1200" cap="none" spc="-150" normalizeH="0" baseline="0" noProof="0" dirty="0">
              <a:ln>
                <a:noFill/>
              </a:ln>
              <a:solidFill>
                <a:srgbClr val="002E8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t-EE" sz="1800" b="0" i="0" u="none" strike="noStrike" kern="1200" cap="none" spc="-150" normalizeH="0" baseline="0" noProof="0" dirty="0">
              <a:ln>
                <a:noFill/>
              </a:ln>
              <a:solidFill>
                <a:srgbClr val="002E8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t-EE" sz="1800" b="0" i="0" u="none" strike="noStrike" kern="1200" cap="none" spc="-150" normalizeH="0" baseline="0" noProof="0" dirty="0">
              <a:ln>
                <a:noFill/>
              </a:ln>
              <a:solidFill>
                <a:srgbClr val="002E8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t-EE" sz="1800" b="0" i="0" u="none" strike="noStrike" kern="1200" cap="none" spc="-150" normalizeH="0" baseline="0" noProof="0" dirty="0">
              <a:ln>
                <a:noFill/>
              </a:ln>
              <a:solidFill>
                <a:srgbClr val="002E8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t-EE" sz="1800" b="0" i="0" u="none" strike="noStrike" kern="1200" cap="none" spc="-150" normalizeH="0" baseline="0" noProof="0" dirty="0">
              <a:ln>
                <a:noFill/>
              </a:ln>
              <a:solidFill>
                <a:srgbClr val="002E8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t-EE" sz="1800" b="0" i="0" u="none" strike="noStrike" kern="1200" cap="none" spc="-150" normalizeH="0" baseline="0" noProof="0" dirty="0">
              <a:ln>
                <a:noFill/>
              </a:ln>
              <a:solidFill>
                <a:srgbClr val="002E8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t-EE" sz="1800" b="0" i="0" u="none" strike="noStrike" kern="1200" cap="none" spc="-150" normalizeH="0" baseline="0" noProof="0" dirty="0">
              <a:ln>
                <a:noFill/>
              </a:ln>
              <a:solidFill>
                <a:srgbClr val="002E8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t-EE" sz="1800" b="0" i="0" u="none" strike="noStrike" kern="1200" cap="none" spc="-150" normalizeH="0" baseline="0" noProof="0" dirty="0">
              <a:ln>
                <a:noFill/>
              </a:ln>
              <a:solidFill>
                <a:srgbClr val="002E8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kumimoji="0" lang="et-EE" sz="1800" b="0" i="0" u="none" strike="noStrike" kern="1200" cap="none" spc="-150" normalizeH="0" baseline="0" noProof="0" dirty="0">
                <a:ln>
                  <a:noFill/>
                </a:ln>
                <a:solidFill>
                  <a:srgbClr val="002E87"/>
                </a:solidFill>
                <a:effectLst/>
                <a:uLnTx/>
                <a:uFillTx/>
                <a:latin typeface="Calibri" panose="020F0502020204030204" pitchFamily="34" charset="0"/>
                <a:ea typeface="Calibri" panose="020F0502020204030204" pitchFamily="34" charset="0"/>
                <a:cs typeface="Times New Roman" panose="02020603050405020304" pitchFamily="18" charset="0"/>
              </a:rPr>
              <a:t>Statsionaarse õppega gümnaasiumide arv aastatel </a:t>
            </a:r>
            <a:r>
              <a:rPr lang="et-EE" sz="1800">
                <a:latin typeface="Calibri" panose="020F0502020204030204" pitchFamily="34" charset="0"/>
                <a:ea typeface="Calibri" panose="020F0502020204030204" pitchFamily="34" charset="0"/>
                <a:cs typeface="Times New Roman" panose="02020603050405020304" pitchFamily="18" charset="0"/>
              </a:rPr>
              <a:t>2012-2024 </a:t>
            </a:r>
            <a:r>
              <a:rPr kumimoji="0" lang="et-EE" sz="1800" b="0" i="0" u="none" strike="noStrike" kern="1200" cap="none" spc="-150" normalizeH="0" baseline="0" noProof="0" dirty="0">
                <a:ln>
                  <a:noFill/>
                </a:ln>
                <a:solidFill>
                  <a:srgbClr val="002E87"/>
                </a:solidFill>
                <a:effectLst/>
                <a:uLnTx/>
                <a:uFillTx/>
                <a:latin typeface="Calibri" panose="020F0502020204030204" pitchFamily="34" charset="0"/>
                <a:ea typeface="Calibri" panose="020F0502020204030204" pitchFamily="34" charset="0"/>
                <a:cs typeface="Times New Roman" panose="02020603050405020304" pitchFamily="18" charset="0"/>
              </a:rPr>
              <a:t>ning </a:t>
            </a:r>
            <a:r>
              <a:rPr lang="et-EE" sz="1800" dirty="0">
                <a:latin typeface="Calibri" panose="020F0502020204030204" pitchFamily="34" charset="0"/>
                <a:ea typeface="Calibri" panose="020F0502020204030204" pitchFamily="34" charset="0"/>
                <a:cs typeface="Times New Roman" panose="02020603050405020304" pitchFamily="18" charset="0"/>
              </a:rPr>
              <a:t>siht</a:t>
            </a:r>
            <a:r>
              <a:rPr kumimoji="0" lang="et-EE" sz="1800" b="0" i="0" u="none" strike="noStrike" kern="1200" cap="none" spc="-150" normalizeH="0" baseline="0" noProof="0" dirty="0">
                <a:ln>
                  <a:noFill/>
                </a:ln>
                <a:solidFill>
                  <a:srgbClr val="002E87"/>
                </a:solidFill>
                <a:effectLst/>
                <a:uLnTx/>
                <a:uFillTx/>
                <a:latin typeface="Calibri" panose="020F0502020204030204" pitchFamily="34" charset="0"/>
                <a:ea typeface="Calibri" panose="020F0502020204030204" pitchFamily="34" charset="0"/>
                <a:cs typeface="Times New Roman" panose="02020603050405020304" pitchFamily="18" charset="0"/>
              </a:rPr>
              <a:t> aastani 2035 (kollased tulbad).</a:t>
            </a:r>
            <a:r>
              <a:rPr lang="et-EE" sz="1800">
                <a:latin typeface="Calibri" panose="020F0502020204030204" pitchFamily="34" charset="0"/>
                <a:ea typeface="Calibri" panose="020F0502020204030204" pitchFamily="34" charset="0"/>
                <a:cs typeface="Times New Roman" panose="02020603050405020304" pitchFamily="18" charset="0"/>
              </a:rPr>
              <a:t> </a:t>
            </a:r>
            <a:endParaRPr lang="et-EE" sz="1800" b="0" i="0" u="none" strike="noStrike" kern="1200" cap="none" spc="-150" baseline="0" noProof="0">
              <a:solidFill>
                <a:srgbClr val="002E87"/>
              </a:solidFill>
              <a:latin typeface="Calibri" panose="020F0502020204030204" pitchFamily="34" charset="0"/>
              <a:ea typeface="Calibri" panose="020F0502020204030204" pitchFamily="34" charset="0"/>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t-EE" sz="2600" b="0" i="0" u="none" strike="noStrike" kern="1200" cap="none" spc="-150" normalizeH="0" baseline="0" noProof="0" dirty="0">
              <a:ln>
                <a:noFill/>
              </a:ln>
              <a:solidFill>
                <a:srgbClr val="002E87"/>
              </a:solidFill>
              <a:effectLst/>
              <a:uLnTx/>
              <a:uFillTx/>
              <a:latin typeface="Roboto Condensed" panose="02000000000000000000" pitchFamily="2"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t-EE" sz="2600" b="0" i="0" u="none" strike="noStrike" kern="1200" cap="none" spc="-150" normalizeH="0" baseline="0" noProof="0" dirty="0">
              <a:ln>
                <a:noFill/>
              </a:ln>
              <a:solidFill>
                <a:srgbClr val="002E87"/>
              </a:solidFill>
              <a:effectLst/>
              <a:uLnTx/>
              <a:uFillTx/>
              <a:latin typeface="Roboto Condensed" panose="02000000000000000000" pitchFamily="2" charset="0"/>
              <a:ea typeface="Roboto" panose="02000000000000000000" pitchFamily="2" charset="0"/>
              <a:cs typeface="+mn-cs"/>
            </a:endParaRPr>
          </a:p>
        </p:txBody>
      </p:sp>
      <p:sp>
        <p:nvSpPr>
          <p:cNvPr id="5" name="Title 1">
            <a:extLst>
              <a:ext uri="{FF2B5EF4-FFF2-40B4-BE49-F238E27FC236}">
                <a16:creationId xmlns:a16="http://schemas.microsoft.com/office/drawing/2014/main" id="{FF6799A9-AA30-5EC6-D840-57C170E3CCCB}"/>
              </a:ext>
            </a:extLst>
          </p:cNvPr>
          <p:cNvSpPr txBox="1">
            <a:spLocks/>
          </p:cNvSpPr>
          <p:nvPr/>
        </p:nvSpPr>
        <p:spPr>
          <a:xfrm>
            <a:off x="2356251" y="385278"/>
            <a:ext cx="8441661" cy="78232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0" kern="1200" spc="-150" baseline="0">
                <a:solidFill>
                  <a:srgbClr val="002E87"/>
                </a:solidFill>
                <a:latin typeface="Roboto Condensed"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t-EE" sz="4800" b="1" dirty="0"/>
              <a:t>Gümnaasiumite</a:t>
            </a:r>
            <a:r>
              <a:rPr kumimoji="0" lang="et-EE" sz="3800" b="1" i="1" u="none" strike="noStrike" kern="1200" cap="none" spc="-150" normalizeH="0" baseline="0" noProof="0" dirty="0">
                <a:ln>
                  <a:noFill/>
                </a:ln>
                <a:solidFill>
                  <a:srgbClr val="002E87"/>
                </a:solidFill>
                <a:effectLst/>
                <a:uLnTx/>
                <a:uFillTx/>
                <a:latin typeface="Roboto Condensed" panose="02000000000000000000" pitchFamily="2" charset="0"/>
                <a:ea typeface="Roboto" panose="02000000000000000000" pitchFamily="2" charset="0"/>
                <a:cs typeface="+mj-cs"/>
              </a:rPr>
              <a:t> </a:t>
            </a:r>
            <a:r>
              <a:rPr lang="et-EE" sz="4800" b="1" dirty="0"/>
              <a:t>arvu</a:t>
            </a:r>
            <a:r>
              <a:rPr kumimoji="0" lang="et-EE" sz="3800" b="1" i="1" u="none" strike="noStrike" kern="1200" cap="none" spc="-150" normalizeH="0" baseline="0" noProof="0" dirty="0">
                <a:ln>
                  <a:noFill/>
                </a:ln>
                <a:solidFill>
                  <a:srgbClr val="002E87"/>
                </a:solidFill>
                <a:effectLst/>
                <a:uLnTx/>
                <a:uFillTx/>
                <a:latin typeface="Roboto Condensed" panose="02000000000000000000" pitchFamily="2" charset="0"/>
                <a:ea typeface="Roboto" panose="02000000000000000000" pitchFamily="2" charset="0"/>
                <a:cs typeface="+mj-cs"/>
              </a:rPr>
              <a:t> </a:t>
            </a:r>
            <a:r>
              <a:rPr lang="et-EE" sz="4800" b="1" dirty="0"/>
              <a:t>muutus</a:t>
            </a:r>
            <a:endParaRPr lang="en-EE" sz="4800" b="1" dirty="0"/>
          </a:p>
        </p:txBody>
      </p:sp>
      <p:pic>
        <p:nvPicPr>
          <p:cNvPr id="4" name="Picture 5"/>
          <p:cNvPicPr>
            <a:picLocks noChangeAspect="1"/>
          </p:cNvPicPr>
          <p:nvPr/>
        </p:nvPicPr>
        <p:blipFill>
          <a:blip r:embed="rId2"/>
          <a:stretch>
            <a:fillRect/>
          </a:stretch>
        </p:blipFill>
        <p:spPr>
          <a:xfrm>
            <a:off x="2553420" y="1080583"/>
            <a:ext cx="7502104" cy="4524308"/>
          </a:xfrm>
          <a:prstGeom prst="rect">
            <a:avLst/>
          </a:prstGeom>
        </p:spPr>
      </p:pic>
    </p:spTree>
    <p:extLst>
      <p:ext uri="{BB962C8B-B14F-4D97-AF65-F5344CB8AC3E}">
        <p14:creationId xmlns:p14="http://schemas.microsoft.com/office/powerpoint/2010/main" val="1414087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4358B-694C-682B-4475-D2A96B95A602}"/>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F588576E-D606-1FC0-47D4-B6DD57DDE820}"/>
              </a:ext>
            </a:extLst>
          </p:cNvPr>
          <p:cNvSpPr>
            <a:spLocks noGrp="1"/>
          </p:cNvSpPr>
          <p:nvPr>
            <p:ph type="ctrTitle"/>
          </p:nvPr>
        </p:nvSpPr>
        <p:spPr>
          <a:xfrm>
            <a:off x="575205" y="688223"/>
            <a:ext cx="7358304" cy="746830"/>
          </a:xfrm>
        </p:spPr>
        <p:txBody>
          <a:bodyPr>
            <a:normAutofit/>
          </a:bodyPr>
          <a:lstStyle/>
          <a:p>
            <a:r>
              <a:rPr lang="et-EE" sz="4800" b="1" dirty="0"/>
              <a:t>Hariduskeskused</a:t>
            </a:r>
          </a:p>
        </p:txBody>
      </p:sp>
      <p:sp>
        <p:nvSpPr>
          <p:cNvPr id="3" name="Alapealkiri 2">
            <a:extLst>
              <a:ext uri="{FF2B5EF4-FFF2-40B4-BE49-F238E27FC236}">
                <a16:creationId xmlns:a16="http://schemas.microsoft.com/office/drawing/2014/main" id="{1C747D1B-5309-B6E8-ED81-0B25471EE3AC}"/>
              </a:ext>
            </a:extLst>
          </p:cNvPr>
          <p:cNvSpPr>
            <a:spLocks noGrp="1"/>
          </p:cNvSpPr>
          <p:nvPr>
            <p:ph type="subTitle" idx="1"/>
          </p:nvPr>
        </p:nvSpPr>
        <p:spPr>
          <a:xfrm>
            <a:off x="453792" y="1900438"/>
            <a:ext cx="8751992" cy="4661000"/>
          </a:xfrm>
        </p:spPr>
        <p:txBody>
          <a:bodyPr>
            <a:normAutofit/>
          </a:bodyPr>
          <a:lstStyle/>
          <a:p>
            <a:pPr marL="342900" indent="-342900">
              <a:buFont typeface="Arial" panose="020B0604020202020204" pitchFamily="34" charset="0"/>
              <a:buChar char="•"/>
            </a:pPr>
            <a:r>
              <a:rPr lang="et-EE" dirty="0"/>
              <a:t>Tänastest kutseõppekeskustest saavad </a:t>
            </a:r>
            <a:r>
              <a:rPr lang="et-EE" b="1" dirty="0"/>
              <a:t>põhikoolijärgse hariduse keskused</a:t>
            </a:r>
            <a:r>
              <a:rPr lang="et-EE" dirty="0"/>
              <a:t>, kus on võimalik omandada kutset, rakenduslikku gümnaasiumiharidust, nii mittestatsionaarset kui ka akadeemilist gümnaasiumiharidust ning läbida ka ettevalmistava õppe aasta. </a:t>
            </a:r>
          </a:p>
          <a:p>
            <a:pPr marL="342900" indent="-342900">
              <a:buFont typeface="Arial" panose="020B0604020202020204" pitchFamily="34" charset="0"/>
              <a:buChar char="•"/>
            </a:pPr>
            <a:r>
              <a:rPr lang="et-EE" dirty="0"/>
              <a:t>Maakondlikesse hariduskeskustesse panustavad nii riik, ettevõtjad kui kohalikud omavalitsused ühiselt, luues põhikooli järgse õppe võimalusi piirkonna noortele.</a:t>
            </a:r>
          </a:p>
          <a:p>
            <a:pPr marL="342900" indent="-342900">
              <a:buFont typeface="Arial" panose="020B0604020202020204" pitchFamily="34" charset="0"/>
              <a:buChar char="•"/>
            </a:pPr>
            <a:r>
              <a:rPr lang="en-EE" sz="2400" dirty="0"/>
              <a:t>Keskhariduse seadus ja kutsehariduse seadus 2027-2028. </a:t>
            </a:r>
            <a:endParaRPr lang="et-EE" sz="2400" dirty="0"/>
          </a:p>
          <a:p>
            <a:pPr marL="342900" indent="-342900">
              <a:buFont typeface="Arial" panose="020B0604020202020204" pitchFamily="34" charset="0"/>
              <a:buChar char="•"/>
            </a:pPr>
            <a:r>
              <a:rPr lang="en-EE" sz="2400" dirty="0"/>
              <a:t>Esimesed hariduskeskused täies mahus käivituvad 2028/2029.</a:t>
            </a:r>
            <a:endParaRPr lang="et-EE" sz="2400" dirty="0"/>
          </a:p>
          <a:p>
            <a:pPr marL="342900" indent="-342900">
              <a:buFont typeface="Arial" panose="020B0604020202020204" pitchFamily="34" charset="0"/>
              <a:buChar char="•"/>
            </a:pPr>
            <a:r>
              <a:rPr lang="et-EE" sz="2400" dirty="0"/>
              <a:t>Aastaks 2035 võiks üle Eesti olla ligukaudu 100 gümnaasiumi ja 30 hariduskeskust. </a:t>
            </a:r>
            <a:r>
              <a:rPr lang="et-EE" dirty="0"/>
              <a:t> </a:t>
            </a:r>
          </a:p>
        </p:txBody>
      </p:sp>
    </p:spTree>
    <p:extLst>
      <p:ext uri="{BB962C8B-B14F-4D97-AF65-F5344CB8AC3E}">
        <p14:creationId xmlns:p14="http://schemas.microsoft.com/office/powerpoint/2010/main" val="861487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8BD4EFF-A373-95D4-A8A2-97697B335B38}"/>
              </a:ext>
            </a:extLst>
          </p:cNvPr>
          <p:cNvSpPr>
            <a:spLocks noGrp="1"/>
          </p:cNvSpPr>
          <p:nvPr>
            <p:ph type="title"/>
          </p:nvPr>
        </p:nvSpPr>
        <p:spPr/>
        <p:txBody>
          <a:bodyPr/>
          <a:lstStyle/>
          <a:p>
            <a:r>
              <a:rPr lang="et-EE" dirty="0"/>
              <a:t>Õpetajate karjäärimudel</a:t>
            </a:r>
          </a:p>
        </p:txBody>
      </p:sp>
    </p:spTree>
    <p:extLst>
      <p:ext uri="{BB962C8B-B14F-4D97-AF65-F5344CB8AC3E}">
        <p14:creationId xmlns:p14="http://schemas.microsoft.com/office/powerpoint/2010/main" val="1322533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lt 1">
            <a:extLst>
              <a:ext uri="{FF2B5EF4-FFF2-40B4-BE49-F238E27FC236}">
                <a16:creationId xmlns:a16="http://schemas.microsoft.com/office/drawing/2014/main" id="{722C5151-13A1-BD60-8A8F-657AACD4EA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600985"/>
            <a:ext cx="10905066" cy="35168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F5494F1-B747-4F84-9D8F-32CEFD0B2DA3}"/>
              </a:ext>
            </a:extLst>
          </p:cNvPr>
          <p:cNvSpPr txBox="1"/>
          <p:nvPr/>
        </p:nvSpPr>
        <p:spPr>
          <a:xfrm>
            <a:off x="559961" y="628218"/>
            <a:ext cx="2764026" cy="630942"/>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3500" b="0" i="0" u="none" strike="noStrike" kern="1200" cap="none" spc="0" normalizeH="0" baseline="0" noProof="0" dirty="0">
                <a:ln>
                  <a:noFill/>
                </a:ln>
                <a:solidFill>
                  <a:srgbClr val="003087"/>
                </a:solidFill>
                <a:effectLst/>
                <a:uLnTx/>
                <a:uFillTx/>
                <a:latin typeface="Calibri" panose="020F0502020204030204"/>
                <a:ea typeface="+mn-ea"/>
                <a:cs typeface="+mn-cs"/>
              </a:rPr>
              <a:t>Õpetajate arv </a:t>
            </a:r>
          </a:p>
        </p:txBody>
      </p:sp>
      <p:sp>
        <p:nvSpPr>
          <p:cNvPr id="3" name="Ristkülik 2">
            <a:extLst>
              <a:ext uri="{FF2B5EF4-FFF2-40B4-BE49-F238E27FC236}">
                <a16:creationId xmlns:a16="http://schemas.microsoft.com/office/drawing/2014/main" id="{724B4E44-1F35-A0FA-C15F-68652E389640}"/>
              </a:ext>
            </a:extLst>
          </p:cNvPr>
          <p:cNvSpPr/>
          <p:nvPr/>
        </p:nvSpPr>
        <p:spPr>
          <a:xfrm>
            <a:off x="559961" y="1600985"/>
            <a:ext cx="1605170" cy="301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1133838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72A1F581-1D16-08FA-29EE-3AA638C412BE}"/>
              </a:ext>
            </a:extLst>
          </p:cNvPr>
          <p:cNvSpPr>
            <a:spLocks noGrp="1"/>
          </p:cNvSpPr>
          <p:nvPr>
            <p:ph type="ctrTitle"/>
          </p:nvPr>
        </p:nvSpPr>
        <p:spPr/>
        <p:txBody>
          <a:bodyPr/>
          <a:lstStyle/>
          <a:p>
            <a:r>
              <a:rPr lang="et-EE" b="1" dirty="0"/>
              <a:t>Karjäärimudel</a:t>
            </a:r>
          </a:p>
        </p:txBody>
      </p:sp>
      <p:sp>
        <p:nvSpPr>
          <p:cNvPr id="5" name="Alapealkiri 4">
            <a:extLst>
              <a:ext uri="{FF2B5EF4-FFF2-40B4-BE49-F238E27FC236}">
                <a16:creationId xmlns:a16="http://schemas.microsoft.com/office/drawing/2014/main" id="{9EAD1EAE-79B3-0641-538A-95265788CEE6}"/>
              </a:ext>
            </a:extLst>
          </p:cNvPr>
          <p:cNvSpPr txBox="1">
            <a:spLocks noGrp="1"/>
          </p:cNvSpPr>
          <p:nvPr>
            <p:ph type="subTitle" idx="1"/>
          </p:nvPr>
        </p:nvSpPr>
        <p:spPr>
          <a:xfrm>
            <a:off x="345990" y="2528921"/>
            <a:ext cx="5622324" cy="5370701"/>
          </a:xfrm>
          <a:prstGeom prst="rect">
            <a:avLst/>
          </a:prstGeom>
          <a:noFill/>
        </p:spPr>
        <p:txBody>
          <a:bodyPr wrap="square">
            <a:spAutoFit/>
          </a:bodyPr>
          <a:lstStyle/>
          <a:p>
            <a:pPr>
              <a:lnSpc>
                <a:spcPct val="100000"/>
              </a:lnSpc>
            </a:pPr>
            <a:r>
              <a:rPr lang="et-EE" sz="2200" dirty="0"/>
              <a:t>Üldhariduse õpetaja karjäärimudel on raamistik, mis </a:t>
            </a:r>
          </a:p>
          <a:p>
            <a:pPr marL="285750" indent="-285750">
              <a:lnSpc>
                <a:spcPct val="100000"/>
              </a:lnSpc>
              <a:buFont typeface="Wingdings" panose="05000000000000000000" pitchFamily="2" charset="2"/>
              <a:buChar char="Ø"/>
            </a:pPr>
            <a:r>
              <a:rPr lang="et-EE" sz="2200" dirty="0"/>
              <a:t>määratleb õpetajaameti peamised karjääriastmed ;</a:t>
            </a:r>
          </a:p>
          <a:p>
            <a:pPr marL="285750" indent="-285750">
              <a:lnSpc>
                <a:spcPct val="100000"/>
              </a:lnSpc>
              <a:buFont typeface="Wingdings" panose="05000000000000000000" pitchFamily="2" charset="2"/>
              <a:buChar char="Ø"/>
            </a:pPr>
            <a:r>
              <a:rPr lang="et-EE" sz="2200" dirty="0"/>
              <a:t>kompetentsinõuded;</a:t>
            </a:r>
          </a:p>
          <a:p>
            <a:pPr marL="285750" indent="-285750">
              <a:lnSpc>
                <a:spcPct val="100000"/>
              </a:lnSpc>
              <a:buFont typeface="Wingdings" panose="05000000000000000000" pitchFamily="2" charset="2"/>
              <a:buChar char="Ø"/>
            </a:pPr>
            <a:r>
              <a:rPr lang="et-EE" sz="2200" dirty="0"/>
              <a:t>ootused iga karjääriastme tööülesannetele;</a:t>
            </a:r>
          </a:p>
          <a:p>
            <a:pPr marL="285750" indent="-285750">
              <a:lnSpc>
                <a:spcPct val="100000"/>
              </a:lnSpc>
              <a:buFont typeface="Wingdings" panose="05000000000000000000" pitchFamily="2" charset="2"/>
              <a:buChar char="Ø"/>
            </a:pPr>
            <a:r>
              <a:rPr lang="et-EE" sz="2200" dirty="0"/>
              <a:t>palga alammäära koefitsiendid;</a:t>
            </a:r>
          </a:p>
          <a:p>
            <a:pPr marL="285750" indent="-285750">
              <a:lnSpc>
                <a:spcPct val="100000"/>
              </a:lnSpc>
              <a:buFont typeface="Wingdings" panose="05000000000000000000" pitchFamily="2" charset="2"/>
              <a:buChar char="Ø"/>
            </a:pPr>
            <a:r>
              <a:rPr lang="et-EE" sz="2200" dirty="0"/>
              <a:t>tingimused astmele sisenemiseks ja astmete vahel liikumiseks.</a:t>
            </a:r>
          </a:p>
          <a:p>
            <a:pPr marL="285750" indent="-285750">
              <a:lnSpc>
                <a:spcPct val="100000"/>
              </a:lnSpc>
              <a:buFont typeface="Wingdings" panose="05000000000000000000" pitchFamily="2" charset="2"/>
              <a:buChar char="Ø"/>
            </a:pPr>
            <a:r>
              <a:rPr lang="et-EE" sz="2200" dirty="0"/>
              <a:t>Karjäärimudel – kvalifikatsiooninõuetele vastavale õpetajale. </a:t>
            </a:r>
          </a:p>
          <a:p>
            <a:pPr>
              <a:lnSpc>
                <a:spcPct val="100000"/>
              </a:lnSpc>
            </a:pPr>
            <a:endParaRPr lang="et-EE" sz="2000" dirty="0"/>
          </a:p>
          <a:p>
            <a:pPr marL="285750" indent="-285750">
              <a:lnSpc>
                <a:spcPct val="100000"/>
              </a:lnSpc>
              <a:buFont typeface="Wingdings" panose="05000000000000000000" pitchFamily="2" charset="2"/>
              <a:buChar char="Ø"/>
            </a:pPr>
            <a:endParaRPr lang="et-EE" sz="2000" dirty="0"/>
          </a:p>
          <a:p>
            <a:endParaRPr lang="et-EE" dirty="0"/>
          </a:p>
        </p:txBody>
      </p:sp>
      <p:pic>
        <p:nvPicPr>
          <p:cNvPr id="10" name="Pildi kohatäide 9" descr="Pilt, millel on kujutatud tekst, paber, tint, raamat&#10;&#10;Kirjeldus on genereeritud automaatselt">
            <a:extLst>
              <a:ext uri="{FF2B5EF4-FFF2-40B4-BE49-F238E27FC236}">
                <a16:creationId xmlns:a16="http://schemas.microsoft.com/office/drawing/2014/main" id="{499BE6CA-4F63-1CEE-7E19-FA3242A747B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70" r="20370"/>
          <a:stretch>
            <a:fillRect/>
          </a:stretch>
        </p:blipFill>
        <p:spPr/>
      </p:pic>
    </p:spTree>
    <p:extLst>
      <p:ext uri="{BB962C8B-B14F-4D97-AF65-F5344CB8AC3E}">
        <p14:creationId xmlns:p14="http://schemas.microsoft.com/office/powerpoint/2010/main" val="202811015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6E453176-0253-EF66-35C8-AB396ED130B0}"/>
              </a:ext>
            </a:extLst>
          </p:cNvPr>
          <p:cNvSpPr>
            <a:spLocks noGrp="1"/>
          </p:cNvSpPr>
          <p:nvPr>
            <p:ph type="subTitle" idx="13"/>
          </p:nvPr>
        </p:nvSpPr>
        <p:spPr>
          <a:xfrm>
            <a:off x="535184" y="2772180"/>
            <a:ext cx="2895599" cy="1182414"/>
          </a:xfrm>
        </p:spPr>
        <p:txBody>
          <a:bodyPr anchor="b">
            <a:normAutofit/>
          </a:bodyPr>
          <a:lstStyle/>
          <a:p>
            <a:pPr marL="0" indent="0" algn="ctr">
              <a:buNone/>
            </a:pPr>
            <a:r>
              <a:rPr lang="et-EE" sz="3500" b="1" dirty="0"/>
              <a:t>Kutsetase </a:t>
            </a:r>
            <a:r>
              <a:rPr lang="et-EE" sz="3500" b="1" i="1" dirty="0"/>
              <a:t>vs</a:t>
            </a:r>
            <a:r>
              <a:rPr lang="et-EE" sz="3500" b="1" dirty="0"/>
              <a:t> karjääriaste</a:t>
            </a:r>
            <a:endParaRPr lang="en-EE" sz="3500" b="1" dirty="0"/>
          </a:p>
        </p:txBody>
      </p:sp>
      <p:pic>
        <p:nvPicPr>
          <p:cNvPr id="24" name="Graphic 23">
            <a:extLst>
              <a:ext uri="{FF2B5EF4-FFF2-40B4-BE49-F238E27FC236}">
                <a16:creationId xmlns:a16="http://schemas.microsoft.com/office/drawing/2014/main" id="{D6E0E40A-D839-1356-EE43-EB439C24EC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17449" y="98233"/>
            <a:ext cx="1204087" cy="1407374"/>
          </a:xfrm>
          <a:prstGeom prst="rect">
            <a:avLst/>
          </a:prstGeom>
        </p:spPr>
      </p:pic>
      <p:pic>
        <p:nvPicPr>
          <p:cNvPr id="25" name="Graphic 24">
            <a:extLst>
              <a:ext uri="{FF2B5EF4-FFF2-40B4-BE49-F238E27FC236}">
                <a16:creationId xmlns:a16="http://schemas.microsoft.com/office/drawing/2014/main" id="{73004D47-909B-13F7-2CD9-497F3A954C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818530" y="65502"/>
            <a:ext cx="1232088" cy="1440105"/>
          </a:xfrm>
          <a:prstGeom prst="rect">
            <a:avLst/>
          </a:prstGeom>
        </p:spPr>
      </p:pic>
      <p:sp>
        <p:nvSpPr>
          <p:cNvPr id="2" name="Subtitle 9">
            <a:extLst>
              <a:ext uri="{FF2B5EF4-FFF2-40B4-BE49-F238E27FC236}">
                <a16:creationId xmlns:a16="http://schemas.microsoft.com/office/drawing/2014/main" id="{20D28250-1140-81C6-028A-846664DF5474}"/>
              </a:ext>
            </a:extLst>
          </p:cNvPr>
          <p:cNvSpPr txBox="1">
            <a:spLocks/>
          </p:cNvSpPr>
          <p:nvPr/>
        </p:nvSpPr>
        <p:spPr>
          <a:xfrm>
            <a:off x="4403542" y="782422"/>
            <a:ext cx="2057399" cy="562304"/>
          </a:xfrm>
          <a:prstGeom prst="rect">
            <a:avLst/>
          </a:prstGeom>
        </p:spPr>
        <p:txBody>
          <a:bodyPr vert="horz" lIns="0" tIns="0" rIns="0" bIns="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150" baseline="0">
                <a:solidFill>
                  <a:srgbClr val="002E87"/>
                </a:solidFill>
                <a:latin typeface="Roboto Condensed"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50" baseline="0">
                <a:solidFill>
                  <a:srgbClr val="002E87"/>
                </a:solidFill>
                <a:latin typeface="Roboto Condensed"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50" baseline="0">
                <a:solidFill>
                  <a:srgbClr val="002E87"/>
                </a:solidFill>
                <a:latin typeface="Roboto Condensed"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50" baseline="0">
                <a:solidFill>
                  <a:srgbClr val="002E87"/>
                </a:solidFill>
                <a:latin typeface="Roboto Condensed"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50" baseline="0">
                <a:solidFill>
                  <a:srgbClr val="002E87"/>
                </a:solidFill>
                <a:latin typeface="Roboto Condensed"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t-EE" sz="3500" b="1" i="0" u="none" strike="noStrike" kern="1200" cap="none" spc="-150" normalizeH="0" baseline="0" noProof="0" dirty="0">
                <a:ln>
                  <a:noFill/>
                </a:ln>
                <a:solidFill>
                  <a:srgbClr val="FFFFFF"/>
                </a:solidFill>
                <a:effectLst/>
                <a:uLnTx/>
                <a:uFillTx/>
                <a:latin typeface="Roboto Condensed" panose="02000000000000000000" pitchFamily="2" charset="0"/>
                <a:ea typeface="Roboto" panose="02000000000000000000" pitchFamily="2" charset="0"/>
                <a:cs typeface="+mn-cs"/>
              </a:rPr>
              <a:t>Kutsetase </a:t>
            </a:r>
            <a:endParaRPr kumimoji="0" lang="en-EE" sz="3500" b="1" i="0" u="none" strike="noStrike" kern="1200" cap="none" spc="-150" normalizeH="0" baseline="0" noProof="0" dirty="0">
              <a:ln>
                <a:noFill/>
              </a:ln>
              <a:solidFill>
                <a:srgbClr val="FFFFFF"/>
              </a:solidFill>
              <a:effectLst/>
              <a:uLnTx/>
              <a:uFillTx/>
              <a:latin typeface="Roboto Condensed" panose="02000000000000000000" pitchFamily="2" charset="0"/>
              <a:ea typeface="Roboto" panose="02000000000000000000" pitchFamily="2" charset="0"/>
              <a:cs typeface="+mn-cs"/>
            </a:endParaRPr>
          </a:p>
        </p:txBody>
      </p:sp>
      <p:sp>
        <p:nvSpPr>
          <p:cNvPr id="7" name="TextBox 6">
            <a:extLst>
              <a:ext uri="{FF2B5EF4-FFF2-40B4-BE49-F238E27FC236}">
                <a16:creationId xmlns:a16="http://schemas.microsoft.com/office/drawing/2014/main" id="{FC99F31E-3F2B-9194-554C-BC0776403D02}"/>
              </a:ext>
            </a:extLst>
          </p:cNvPr>
          <p:cNvSpPr txBox="1"/>
          <p:nvPr/>
        </p:nvSpPr>
        <p:spPr>
          <a:xfrm>
            <a:off x="8301103" y="801920"/>
            <a:ext cx="239436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3500" b="1"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Karjääriaste</a:t>
            </a:r>
            <a:endParaRPr kumimoji="0" lang="et-EE" sz="3500" b="0"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endParaRPr>
          </a:p>
        </p:txBody>
      </p:sp>
      <p:sp>
        <p:nvSpPr>
          <p:cNvPr id="9" name="TextBox 8">
            <a:extLst>
              <a:ext uri="{FF2B5EF4-FFF2-40B4-BE49-F238E27FC236}">
                <a16:creationId xmlns:a16="http://schemas.microsoft.com/office/drawing/2014/main" id="{A9C14E76-788F-0747-863B-6EAA40EBD46E}"/>
              </a:ext>
            </a:extLst>
          </p:cNvPr>
          <p:cNvSpPr txBox="1"/>
          <p:nvPr/>
        </p:nvSpPr>
        <p:spPr>
          <a:xfrm>
            <a:off x="4445852" y="1623058"/>
            <a:ext cx="3334406" cy="461664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t-EE"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Kutsestandardid – ametialal töötamise </a:t>
            </a:r>
            <a:r>
              <a:rPr kumimoji="0" lang="et-EE" sz="1800" b="1"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kompetentside</a:t>
            </a:r>
            <a:r>
              <a:rPr kumimoji="0" lang="et-EE"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 kirjeldus;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t-EE"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Üldhariduskooli õpetajatel</a:t>
            </a:r>
          </a:p>
          <a:p>
            <a:pPr marL="742950" marR="0" lvl="1"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t-EE"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 õpetaja, tase 7;</a:t>
            </a:r>
          </a:p>
          <a:p>
            <a:pPr marL="742950" marR="0" lvl="1"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t-EE"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vanemõpetaja, tase 7</a:t>
            </a:r>
          </a:p>
          <a:p>
            <a:pPr marL="742950" marR="0" lvl="1"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t-EE"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meisterõpetaja, tase 8;</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t-EE"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Aluseks õpetajakoolitusele;</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t-EE"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Aluseks koolijuhile õpetaja kompetentside hindamisel (värbamine, arenguvestlused, täiendusõppe planeerimine jms).</a:t>
            </a:r>
          </a:p>
        </p:txBody>
      </p:sp>
      <p:sp>
        <p:nvSpPr>
          <p:cNvPr id="12" name="TextBox 11">
            <a:extLst>
              <a:ext uri="{FF2B5EF4-FFF2-40B4-BE49-F238E27FC236}">
                <a16:creationId xmlns:a16="http://schemas.microsoft.com/office/drawing/2014/main" id="{DCDD8D05-2EA1-7135-EE98-6F505DFAE902}"/>
              </a:ext>
            </a:extLst>
          </p:cNvPr>
          <p:cNvSpPr txBox="1"/>
          <p:nvPr/>
        </p:nvSpPr>
        <p:spPr>
          <a:xfrm>
            <a:off x="8178044" y="1463029"/>
            <a:ext cx="3872573" cy="517064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t-EE"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Hõlmab lisaks kompetentsidele ka </a:t>
            </a:r>
            <a:r>
              <a:rPr kumimoji="0" lang="et-EE" sz="1800" b="1"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ülesannete</a:t>
            </a:r>
            <a:r>
              <a:rPr kumimoji="0" lang="et-EE"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 </a:t>
            </a:r>
            <a:r>
              <a:rPr kumimoji="0" lang="et-EE" sz="1800" b="1"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vastutuse</a:t>
            </a:r>
            <a:r>
              <a:rPr kumimoji="0" lang="et-EE"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 ja </a:t>
            </a:r>
            <a:r>
              <a:rPr kumimoji="0" lang="et-EE" sz="1800" b="1"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tasustamise </a:t>
            </a:r>
            <a:r>
              <a:rPr kumimoji="0" lang="et-EE"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kirjeldust.</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i-FI" sz="1800" b="0" i="0" u="none" strike="noStrike" kern="1200" cap="none" spc="0" normalizeH="0" baseline="0" noProof="0" dirty="0" err="1">
                <a:ln>
                  <a:noFill/>
                </a:ln>
                <a:solidFill>
                  <a:srgbClr val="FFFFFF"/>
                </a:solidFill>
                <a:effectLst/>
                <a:uLnTx/>
                <a:uFillTx/>
                <a:latin typeface="Roboto Condensed" panose="02000000000000000000" pitchFamily="2" charset="0"/>
                <a:ea typeface="Roboto Condensed" panose="02000000000000000000" pitchFamily="2" charset="0"/>
                <a:cs typeface="+mn-cs"/>
              </a:rPr>
              <a:t>Karjäärimudelil</a:t>
            </a:r>
            <a:r>
              <a:rPr kumimoji="0" lang="fi-FI"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 on </a:t>
            </a:r>
            <a:r>
              <a:rPr kumimoji="0" lang="fi-FI" sz="1800" b="1"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neli </a:t>
            </a:r>
            <a:r>
              <a:rPr kumimoji="0" lang="fi-FI" sz="1800" b="1" i="0" u="none" strike="noStrike" kern="1200" cap="none" spc="0" normalizeH="0" baseline="0" noProof="0" dirty="0" err="1">
                <a:ln>
                  <a:noFill/>
                </a:ln>
                <a:solidFill>
                  <a:srgbClr val="FFFFFF"/>
                </a:solidFill>
                <a:effectLst/>
                <a:uLnTx/>
                <a:uFillTx/>
                <a:latin typeface="Roboto Condensed" panose="02000000000000000000" pitchFamily="2" charset="0"/>
                <a:ea typeface="Roboto Condensed" panose="02000000000000000000" pitchFamily="2" charset="0"/>
                <a:cs typeface="+mn-cs"/>
              </a:rPr>
              <a:t>astet</a:t>
            </a:r>
            <a:r>
              <a:rPr kumimoji="0" lang="fi-FI"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 aste 1, </a:t>
            </a:r>
            <a:r>
              <a:rPr kumimoji="0" lang="fi-FI" sz="1800" b="0" i="0" u="none" strike="noStrike" kern="1200" cap="none" spc="0" normalizeH="0" baseline="0" noProof="0" dirty="0" err="1">
                <a:ln>
                  <a:noFill/>
                </a:ln>
                <a:solidFill>
                  <a:srgbClr val="FFFFFF"/>
                </a:solidFill>
                <a:effectLst/>
                <a:uLnTx/>
                <a:uFillTx/>
                <a:latin typeface="Roboto Condensed" panose="02000000000000000000" pitchFamily="2" charset="0"/>
                <a:ea typeface="Roboto Condensed" panose="02000000000000000000" pitchFamily="2" charset="0"/>
                <a:cs typeface="+mn-cs"/>
              </a:rPr>
              <a:t>alustav</a:t>
            </a:r>
            <a:r>
              <a:rPr kumimoji="0" lang="fi-FI"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 </a:t>
            </a:r>
            <a:r>
              <a:rPr kumimoji="0" lang="fi-FI" sz="1800" b="0" i="0" u="none" strike="noStrike" kern="1200" cap="none" spc="0" normalizeH="0" baseline="0" noProof="0" dirty="0" err="1">
                <a:ln>
                  <a:noFill/>
                </a:ln>
                <a:solidFill>
                  <a:srgbClr val="FFFFFF"/>
                </a:solidFill>
                <a:effectLst/>
                <a:uLnTx/>
                <a:uFillTx/>
                <a:latin typeface="Roboto Condensed" panose="02000000000000000000" pitchFamily="2" charset="0"/>
                <a:ea typeface="Roboto Condensed" panose="02000000000000000000" pitchFamily="2" charset="0"/>
                <a:cs typeface="+mn-cs"/>
              </a:rPr>
              <a:t>õpetaja</a:t>
            </a:r>
            <a:r>
              <a:rPr kumimoji="0" lang="fi-FI"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 aste 2, </a:t>
            </a:r>
            <a:r>
              <a:rPr kumimoji="0" lang="fi-FI" sz="1800" b="0" i="0" u="none" strike="noStrike" kern="1200" cap="none" spc="0" normalizeH="0" baseline="0" noProof="0" dirty="0" err="1">
                <a:ln>
                  <a:noFill/>
                </a:ln>
                <a:solidFill>
                  <a:srgbClr val="FFFFFF"/>
                </a:solidFill>
                <a:effectLst/>
                <a:uLnTx/>
                <a:uFillTx/>
                <a:latin typeface="Roboto Condensed" panose="02000000000000000000" pitchFamily="2" charset="0"/>
                <a:ea typeface="Roboto Condensed" panose="02000000000000000000" pitchFamily="2" charset="0"/>
                <a:cs typeface="+mn-cs"/>
              </a:rPr>
              <a:t>õpetaja</a:t>
            </a:r>
            <a:r>
              <a:rPr kumimoji="0" lang="fi-FI"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 aste 3, </a:t>
            </a:r>
            <a:r>
              <a:rPr kumimoji="0" lang="fi-FI" sz="1800" b="0" i="0" u="none" strike="noStrike" kern="1200" cap="none" spc="0" normalizeH="0" baseline="0" noProof="0" dirty="0" err="1">
                <a:ln>
                  <a:noFill/>
                </a:ln>
                <a:solidFill>
                  <a:srgbClr val="FFFFFF"/>
                </a:solidFill>
                <a:effectLst/>
                <a:uLnTx/>
                <a:uFillTx/>
                <a:latin typeface="Roboto Condensed" panose="02000000000000000000" pitchFamily="2" charset="0"/>
                <a:ea typeface="Roboto Condensed" panose="02000000000000000000" pitchFamily="2" charset="0"/>
                <a:cs typeface="+mn-cs"/>
              </a:rPr>
              <a:t>vanemõpetaja</a:t>
            </a:r>
            <a:r>
              <a:rPr kumimoji="0" lang="fi-FI"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aste 4, </a:t>
            </a:r>
            <a:r>
              <a:rPr kumimoji="0" lang="fi-FI" sz="1800" b="0" i="0" u="none" strike="noStrike" kern="1200" cap="none" spc="0" normalizeH="0" baseline="0" noProof="0" dirty="0" err="1">
                <a:ln>
                  <a:noFill/>
                </a:ln>
                <a:solidFill>
                  <a:srgbClr val="FFFFFF"/>
                </a:solidFill>
                <a:effectLst/>
                <a:uLnTx/>
                <a:uFillTx/>
                <a:latin typeface="Roboto Condensed" panose="02000000000000000000" pitchFamily="2" charset="0"/>
                <a:ea typeface="Roboto Condensed" panose="02000000000000000000" pitchFamily="2" charset="0"/>
                <a:cs typeface="+mn-cs"/>
              </a:rPr>
              <a:t>meisterõpetaja</a:t>
            </a:r>
            <a:r>
              <a:rPr kumimoji="0" lang="et-EE"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t-EE"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Iga </a:t>
            </a:r>
            <a:r>
              <a:rPr kumimoji="0" lang="et-EE" sz="1800" b="1"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astme kompetentside aluseks </a:t>
            </a:r>
            <a:r>
              <a:rPr kumimoji="0" lang="et-EE"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on õpetaja kutsestandardid: </a:t>
            </a:r>
          </a:p>
          <a:p>
            <a:pPr marL="742950" marR="0" lvl="1"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t-EE"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aste 1 ja aste 2  - kutsestandard õpetaja, tase 7; </a:t>
            </a:r>
          </a:p>
          <a:p>
            <a:pPr marL="742950" marR="0" lvl="1"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t-EE"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aste 3 – kutsestandard vanemõpetaja, tase 7; </a:t>
            </a:r>
          </a:p>
          <a:p>
            <a:pPr marL="742950" marR="0" lvl="1"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t-EE" sz="18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aste 4 – kutsestandard meisterõpetaja, tase 8.</a:t>
            </a:r>
          </a:p>
        </p:txBody>
      </p:sp>
    </p:spTree>
    <p:extLst>
      <p:ext uri="{BB962C8B-B14F-4D97-AF65-F5344CB8AC3E}">
        <p14:creationId xmlns:p14="http://schemas.microsoft.com/office/powerpoint/2010/main" val="226398029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A34CB-1366-33AE-A06E-5DBFB3903760}"/>
            </a:ext>
          </a:extLst>
        </p:cNvPr>
        <p:cNvGrpSpPr/>
        <p:nvPr/>
      </p:nvGrpSpPr>
      <p:grpSpPr>
        <a:xfrm>
          <a:off x="0" y="0"/>
          <a:ext cx="0" cy="0"/>
          <a:chOff x="0" y="0"/>
          <a:chExt cx="0" cy="0"/>
        </a:xfrm>
      </p:grpSpPr>
      <p:sp>
        <p:nvSpPr>
          <p:cNvPr id="4" name="Pealkiri 3">
            <a:extLst>
              <a:ext uri="{FF2B5EF4-FFF2-40B4-BE49-F238E27FC236}">
                <a16:creationId xmlns:a16="http://schemas.microsoft.com/office/drawing/2014/main" id="{FE9FE20A-6F26-443E-7DB0-375CEB84BC1F}"/>
              </a:ext>
            </a:extLst>
          </p:cNvPr>
          <p:cNvSpPr>
            <a:spLocks noGrp="1"/>
          </p:cNvSpPr>
          <p:nvPr>
            <p:ph type="ctrTitle"/>
          </p:nvPr>
        </p:nvSpPr>
        <p:spPr>
          <a:xfrm>
            <a:off x="3148320" y="1060255"/>
            <a:ext cx="4068026" cy="557641"/>
          </a:xfrm>
        </p:spPr>
        <p:txBody>
          <a:bodyPr>
            <a:normAutofit/>
          </a:bodyPr>
          <a:lstStyle/>
          <a:p>
            <a:r>
              <a:rPr lang="et-EE" b="1" dirty="0"/>
              <a:t>Karjääriastmed</a:t>
            </a:r>
          </a:p>
        </p:txBody>
      </p:sp>
      <p:sp>
        <p:nvSpPr>
          <p:cNvPr id="5" name="Alapealkiri 4">
            <a:extLst>
              <a:ext uri="{FF2B5EF4-FFF2-40B4-BE49-F238E27FC236}">
                <a16:creationId xmlns:a16="http://schemas.microsoft.com/office/drawing/2014/main" id="{26BEACB2-2B33-C19C-13EA-323084B037DE}"/>
              </a:ext>
            </a:extLst>
          </p:cNvPr>
          <p:cNvSpPr>
            <a:spLocks noGrp="1"/>
          </p:cNvSpPr>
          <p:nvPr>
            <p:ph type="subTitle" idx="1"/>
          </p:nvPr>
        </p:nvSpPr>
        <p:spPr>
          <a:xfrm>
            <a:off x="6499737" y="2591955"/>
            <a:ext cx="5416862" cy="2926969"/>
          </a:xfrm>
        </p:spPr>
        <p:txBody>
          <a:bodyPr>
            <a:normAutofit/>
          </a:bodyPr>
          <a:lstStyle/>
          <a:p>
            <a:endParaRPr lang="et-EE" sz="2600" dirty="0"/>
          </a:p>
          <a:p>
            <a:endParaRPr lang="et-EE" dirty="0"/>
          </a:p>
        </p:txBody>
      </p:sp>
      <p:graphicFrame>
        <p:nvGraphicFramePr>
          <p:cNvPr id="6" name="Tabel 5">
            <a:extLst>
              <a:ext uri="{FF2B5EF4-FFF2-40B4-BE49-F238E27FC236}">
                <a16:creationId xmlns:a16="http://schemas.microsoft.com/office/drawing/2014/main" id="{836C5DF8-19BF-06B9-378B-0E405E8D0BFA}"/>
              </a:ext>
            </a:extLst>
          </p:cNvPr>
          <p:cNvGraphicFramePr>
            <a:graphicFrameLocks noGrp="1"/>
          </p:cNvGraphicFramePr>
          <p:nvPr/>
        </p:nvGraphicFramePr>
        <p:xfrm>
          <a:off x="408149" y="2071342"/>
          <a:ext cx="11375700" cy="4358640"/>
        </p:xfrm>
        <a:graphic>
          <a:graphicData uri="http://schemas.openxmlformats.org/drawingml/2006/table">
            <a:tbl>
              <a:tblPr firstRow="1" bandRow="1">
                <a:tableStyleId>{5C22544A-7EE6-4342-B048-85BDC9FD1C3A}</a:tableStyleId>
              </a:tblPr>
              <a:tblGrid>
                <a:gridCol w="2843925">
                  <a:extLst>
                    <a:ext uri="{9D8B030D-6E8A-4147-A177-3AD203B41FA5}">
                      <a16:colId xmlns:a16="http://schemas.microsoft.com/office/drawing/2014/main" val="3039435210"/>
                    </a:ext>
                  </a:extLst>
                </a:gridCol>
                <a:gridCol w="2843925">
                  <a:extLst>
                    <a:ext uri="{9D8B030D-6E8A-4147-A177-3AD203B41FA5}">
                      <a16:colId xmlns:a16="http://schemas.microsoft.com/office/drawing/2014/main" val="3230551623"/>
                    </a:ext>
                  </a:extLst>
                </a:gridCol>
                <a:gridCol w="2843925">
                  <a:extLst>
                    <a:ext uri="{9D8B030D-6E8A-4147-A177-3AD203B41FA5}">
                      <a16:colId xmlns:a16="http://schemas.microsoft.com/office/drawing/2014/main" val="1362791584"/>
                    </a:ext>
                  </a:extLst>
                </a:gridCol>
                <a:gridCol w="2843925">
                  <a:extLst>
                    <a:ext uri="{9D8B030D-6E8A-4147-A177-3AD203B41FA5}">
                      <a16:colId xmlns:a16="http://schemas.microsoft.com/office/drawing/2014/main" val="3017338411"/>
                    </a:ext>
                  </a:extLst>
                </a:gridCol>
              </a:tblGrid>
              <a:tr h="370840">
                <a:tc>
                  <a:txBody>
                    <a:bodyPr/>
                    <a:lstStyle/>
                    <a:p>
                      <a:r>
                        <a:rPr lang="et-EE" dirty="0">
                          <a:latin typeface="Roboto Condensed" panose="02000000000000000000" pitchFamily="2" charset="0"/>
                          <a:ea typeface="Roboto Condensed" panose="02000000000000000000" pitchFamily="2" charset="0"/>
                        </a:rPr>
                        <a:t>Aste 1 </a:t>
                      </a:r>
                    </a:p>
                    <a:p>
                      <a:r>
                        <a:rPr lang="et-EE" dirty="0">
                          <a:latin typeface="Roboto Condensed" panose="02000000000000000000" pitchFamily="2" charset="0"/>
                          <a:ea typeface="Roboto Condensed" panose="02000000000000000000" pitchFamily="2" charset="0"/>
                        </a:rPr>
                        <a:t>alustav õpetaja</a:t>
                      </a:r>
                    </a:p>
                  </a:txBody>
                  <a:tcPr/>
                </a:tc>
                <a:tc>
                  <a:txBody>
                    <a:bodyPr/>
                    <a:lstStyle/>
                    <a:p>
                      <a:r>
                        <a:rPr lang="et-EE" dirty="0">
                          <a:latin typeface="Roboto Condensed" panose="02000000000000000000" pitchFamily="2" charset="0"/>
                          <a:ea typeface="Roboto Condensed" panose="02000000000000000000" pitchFamily="2" charset="0"/>
                        </a:rPr>
                        <a:t>Aste 2 </a:t>
                      </a:r>
                    </a:p>
                    <a:p>
                      <a:r>
                        <a:rPr lang="et-EE" dirty="0">
                          <a:latin typeface="Roboto Condensed" panose="02000000000000000000" pitchFamily="2" charset="0"/>
                          <a:ea typeface="Roboto Condensed" panose="02000000000000000000" pitchFamily="2" charset="0"/>
                        </a:rPr>
                        <a:t>õpetaja</a:t>
                      </a:r>
                    </a:p>
                  </a:txBody>
                  <a:tcPr/>
                </a:tc>
                <a:tc>
                  <a:txBody>
                    <a:bodyPr/>
                    <a:lstStyle/>
                    <a:p>
                      <a:r>
                        <a:rPr lang="et-EE" dirty="0">
                          <a:latin typeface="Roboto Condensed" panose="02000000000000000000" pitchFamily="2" charset="0"/>
                          <a:ea typeface="Roboto Condensed" panose="02000000000000000000" pitchFamily="2" charset="0"/>
                        </a:rPr>
                        <a:t>Aste 3 </a:t>
                      </a:r>
                    </a:p>
                    <a:p>
                      <a:r>
                        <a:rPr lang="et-EE" dirty="0">
                          <a:latin typeface="Roboto Condensed" panose="02000000000000000000" pitchFamily="2" charset="0"/>
                          <a:ea typeface="Roboto Condensed" panose="02000000000000000000" pitchFamily="2" charset="0"/>
                        </a:rPr>
                        <a:t>vanemõpetaja</a:t>
                      </a:r>
                    </a:p>
                  </a:txBody>
                  <a:tcPr/>
                </a:tc>
                <a:tc>
                  <a:txBody>
                    <a:bodyPr/>
                    <a:lstStyle/>
                    <a:p>
                      <a:r>
                        <a:rPr lang="et-EE" dirty="0">
                          <a:latin typeface="Roboto Condensed" panose="02000000000000000000" pitchFamily="2" charset="0"/>
                          <a:ea typeface="Roboto Condensed" panose="02000000000000000000" pitchFamily="2" charset="0"/>
                        </a:rPr>
                        <a:t>Aste 4 </a:t>
                      </a:r>
                    </a:p>
                    <a:p>
                      <a:r>
                        <a:rPr lang="et-EE" dirty="0">
                          <a:latin typeface="Roboto Condensed" panose="02000000000000000000" pitchFamily="2" charset="0"/>
                          <a:ea typeface="Roboto Condensed" panose="02000000000000000000" pitchFamily="2" charset="0"/>
                        </a:rPr>
                        <a:t>meisterõpetaja</a:t>
                      </a:r>
                    </a:p>
                  </a:txBody>
                  <a:tcPr/>
                </a:tc>
                <a:extLst>
                  <a:ext uri="{0D108BD9-81ED-4DB2-BD59-A6C34878D82A}">
                    <a16:rowId xmlns:a16="http://schemas.microsoft.com/office/drawing/2014/main" val="4077732989"/>
                  </a:ext>
                </a:extLst>
              </a:tr>
              <a:tr h="370840">
                <a:tc>
                  <a:txBody>
                    <a:bodyPr/>
                    <a:lstStyle/>
                    <a:p>
                      <a:pPr marL="285750" indent="-285750">
                        <a:buFont typeface="Wingdings" panose="05000000000000000000" pitchFamily="2" charset="2"/>
                        <a:buChar char="Ø"/>
                      </a:pPr>
                      <a:r>
                        <a:rPr lang="et-EE" sz="1700" dirty="0">
                          <a:latin typeface="Roboto Condensed" panose="02000000000000000000" pitchFamily="2" charset="0"/>
                          <a:ea typeface="Roboto Condensed" panose="02000000000000000000" pitchFamily="2" charset="0"/>
                        </a:rPr>
                        <a:t>Kompetentside kirjeldused kutsestandardis õpetaja, tase 7.</a:t>
                      </a:r>
                    </a:p>
                    <a:p>
                      <a:pPr marL="285750" indent="-285750">
                        <a:buFont typeface="Wingdings" panose="05000000000000000000" pitchFamily="2" charset="2"/>
                        <a:buChar char="Ø"/>
                      </a:pPr>
                      <a:r>
                        <a:rPr lang="et-EE" sz="1700" dirty="0">
                          <a:latin typeface="Roboto Condensed" panose="02000000000000000000" pitchFamily="2" charset="0"/>
                          <a:ea typeface="Roboto Condensed" panose="02000000000000000000" pitchFamily="2" charset="0"/>
                        </a:rPr>
                        <a:t>Omistatakse kvalifikatsiooninõuetele vastavale õpetajale, kes õpetajana asub tööle esmakordselt.</a:t>
                      </a:r>
                    </a:p>
                    <a:p>
                      <a:pPr marL="285750" indent="-285750">
                        <a:buFont typeface="Wingdings" panose="05000000000000000000" pitchFamily="2" charset="2"/>
                        <a:buChar char="Ø"/>
                      </a:pPr>
                      <a:r>
                        <a:rPr lang="et-EE" sz="1700" dirty="0">
                          <a:latin typeface="Roboto Condensed" panose="02000000000000000000" pitchFamily="2" charset="0"/>
                          <a:ea typeface="Roboto Condensed" panose="02000000000000000000" pitchFamily="2" charset="0"/>
                        </a:rPr>
                        <a:t>Kompetentse hindab ja astme omistab koolijuht.</a:t>
                      </a:r>
                    </a:p>
                  </a:txBody>
                  <a:tcPr/>
                </a:tc>
                <a:tc>
                  <a:txBody>
                    <a:bodyPr/>
                    <a:lstStyle/>
                    <a:p>
                      <a:pPr marL="285750" indent="-285750">
                        <a:buFont typeface="Wingdings" panose="05000000000000000000" pitchFamily="2" charset="2"/>
                        <a:buChar char="Ø"/>
                      </a:pPr>
                      <a:r>
                        <a:rPr lang="et-EE" sz="1700" dirty="0">
                          <a:latin typeface="Roboto Condensed" panose="02000000000000000000" pitchFamily="2" charset="0"/>
                          <a:ea typeface="Roboto Condensed" panose="02000000000000000000" pitchFamily="2" charset="0"/>
                        </a:rPr>
                        <a:t>Kompetentside kirjeldused kutsestandardis õpetaja, tase 7.</a:t>
                      </a:r>
                    </a:p>
                    <a:p>
                      <a:pPr marL="285750" indent="-285750">
                        <a:buFont typeface="Wingdings" panose="05000000000000000000" pitchFamily="2" charset="2"/>
                        <a:buChar char="Ø"/>
                      </a:pPr>
                      <a:r>
                        <a:rPr lang="et-EE" sz="1700" dirty="0">
                          <a:latin typeface="Roboto Condensed" panose="02000000000000000000" pitchFamily="2" charset="0"/>
                          <a:ea typeface="Roboto Condensed" panose="02000000000000000000" pitchFamily="2" charset="0"/>
                        </a:rPr>
                        <a:t>Omistatakse kvalifikatsiooninõuetele vastavale õpetajale, kes on üldhariduse õpetajana töötanud vähemalt ühe aasta.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t-EE" sz="1700" dirty="0">
                          <a:latin typeface="Roboto Condensed" panose="02000000000000000000" pitchFamily="2" charset="0"/>
                          <a:ea typeface="Roboto Condensed" panose="02000000000000000000" pitchFamily="2" charset="0"/>
                        </a:rPr>
                        <a:t>Kompetentse hindab ja astme omistab koolijuht.</a:t>
                      </a:r>
                    </a:p>
                    <a:p>
                      <a:pPr marL="285750" indent="-285750">
                        <a:buFont typeface="Wingdings" panose="05000000000000000000" pitchFamily="2" charset="2"/>
                        <a:buChar char="Ø"/>
                      </a:pPr>
                      <a:r>
                        <a:rPr lang="et-EE" sz="1700" dirty="0">
                          <a:latin typeface="Roboto Condensed" panose="02000000000000000000" pitchFamily="2" charset="0"/>
                          <a:ea typeface="Roboto Condensed" panose="02000000000000000000" pitchFamily="2" charset="0"/>
                        </a:rPr>
                        <a:t>Kehtib tähtajatult.</a:t>
                      </a:r>
                    </a:p>
                  </a:txBody>
                  <a:tcPr/>
                </a:tc>
                <a:tc>
                  <a:txBody>
                    <a:bodyPr/>
                    <a:lstStyle/>
                    <a:p>
                      <a:pPr marL="285750" indent="-285750">
                        <a:buFont typeface="Wingdings" panose="05000000000000000000" pitchFamily="2" charset="2"/>
                        <a:buChar char="Ø"/>
                      </a:pPr>
                      <a:r>
                        <a:rPr lang="et-EE" sz="1700" dirty="0">
                          <a:latin typeface="Roboto Condensed" panose="02000000000000000000" pitchFamily="2" charset="0"/>
                          <a:ea typeface="Roboto Condensed" panose="02000000000000000000" pitchFamily="2" charset="0"/>
                        </a:rPr>
                        <a:t>Kompetentside kirjeldused kutsestandardis vanemõpetaja, tase 7.</a:t>
                      </a:r>
                    </a:p>
                    <a:p>
                      <a:pPr marL="285750" indent="-285750">
                        <a:buFont typeface="Wingdings" panose="05000000000000000000" pitchFamily="2" charset="2"/>
                        <a:buChar char="Ø"/>
                      </a:pPr>
                      <a:r>
                        <a:rPr lang="et-EE" sz="1700" dirty="0">
                          <a:latin typeface="Roboto Condensed" panose="02000000000000000000" pitchFamily="2" charset="0"/>
                          <a:ea typeface="Roboto Condensed" panose="02000000000000000000" pitchFamily="2" charset="0"/>
                        </a:rPr>
                        <a:t>Omistatakse viieks aastaks või vanemõpetaja kutsetaseme kehtimise ajaks.</a:t>
                      </a:r>
                    </a:p>
                    <a:p>
                      <a:pPr marL="285750" indent="-285750">
                        <a:buFont typeface="Wingdings" panose="05000000000000000000" pitchFamily="2" charset="2"/>
                        <a:buChar char="Ø"/>
                      </a:pPr>
                      <a:r>
                        <a:rPr lang="et-EE" sz="1700" dirty="0">
                          <a:latin typeface="Roboto Condensed" panose="02000000000000000000" pitchFamily="2" charset="0"/>
                          <a:ea typeface="Roboto Condensed" panose="02000000000000000000" pitchFamily="2" charset="0"/>
                        </a:rPr>
                        <a:t>Kompetentse hindab ja astme omistab kohaliku tasandi komisjon.</a:t>
                      </a:r>
                    </a:p>
                    <a:p>
                      <a:pPr marL="285750" indent="-285750">
                        <a:buFont typeface="Wingdings" panose="05000000000000000000" pitchFamily="2" charset="2"/>
                        <a:buChar char="Ø"/>
                      </a:pPr>
                      <a:r>
                        <a:rPr lang="et-EE" sz="1700" dirty="0">
                          <a:latin typeface="Roboto Condensed" panose="02000000000000000000" pitchFamily="2" charset="0"/>
                          <a:ea typeface="Roboto Condensed" panose="02000000000000000000" pitchFamily="2" charset="0"/>
                        </a:rPr>
                        <a:t>Kui vanemõpetaja ei taotle astme tähtaja lõppemisel uuesti astet, omistatakse talle aste 2, õpetaja.</a:t>
                      </a:r>
                    </a:p>
                  </a:txBody>
                  <a:tcPr/>
                </a:tc>
                <a:tc>
                  <a:txBody>
                    <a:bodyPr/>
                    <a:lstStyle/>
                    <a:p>
                      <a:pPr marL="285750" indent="-285750">
                        <a:buFont typeface="Wingdings" panose="05000000000000000000" pitchFamily="2" charset="2"/>
                        <a:buChar char="Ø"/>
                      </a:pPr>
                      <a:r>
                        <a:rPr lang="et-EE" sz="1700" dirty="0">
                          <a:latin typeface="Roboto Condensed" panose="02000000000000000000" pitchFamily="2" charset="0"/>
                          <a:ea typeface="Roboto Condensed" panose="02000000000000000000" pitchFamily="2" charset="0"/>
                        </a:rPr>
                        <a:t>Kompetentside kirjeldused tulenevad kutsestandardist meisterõpetaja, tase 8.</a:t>
                      </a:r>
                    </a:p>
                    <a:p>
                      <a:pPr marL="285750" indent="-285750">
                        <a:buFont typeface="Wingdings" panose="05000000000000000000" pitchFamily="2" charset="2"/>
                        <a:buChar char="Ø"/>
                      </a:pPr>
                      <a:r>
                        <a:rPr lang="et-EE" sz="1700" dirty="0">
                          <a:latin typeface="Roboto Condensed" panose="02000000000000000000" pitchFamily="2" charset="0"/>
                          <a:ea typeface="Roboto Condensed" panose="02000000000000000000" pitchFamily="2" charset="0"/>
                        </a:rPr>
                        <a:t>Omistatakse õpetajale, kellel on kutsetase meisterõpetaja, tase 8.</a:t>
                      </a:r>
                    </a:p>
                    <a:p>
                      <a:pPr marL="285750" indent="-285750">
                        <a:buFont typeface="Wingdings" panose="05000000000000000000" pitchFamily="2" charset="2"/>
                        <a:buChar char="Ø"/>
                      </a:pPr>
                      <a:r>
                        <a:rPr lang="et-EE" sz="1700" dirty="0">
                          <a:latin typeface="Roboto Condensed" panose="02000000000000000000" pitchFamily="2" charset="0"/>
                          <a:ea typeface="Roboto Condensed" panose="02000000000000000000" pitchFamily="2" charset="0"/>
                        </a:rPr>
                        <a:t>Omistatakse viieks aastaks või meisterõpetaja kutsetaseme kehtimise ajaks.</a:t>
                      </a:r>
                    </a:p>
                    <a:p>
                      <a:pPr marL="285750" indent="-285750">
                        <a:buFont typeface="Wingdings" panose="05000000000000000000" pitchFamily="2" charset="2"/>
                        <a:buChar char="Ø"/>
                      </a:pPr>
                      <a:r>
                        <a:rPr lang="et-EE" sz="1700" dirty="0">
                          <a:latin typeface="Roboto Condensed" panose="02000000000000000000" pitchFamily="2" charset="0"/>
                          <a:ea typeface="Roboto Condensed" panose="02000000000000000000" pitchFamily="2" charset="0"/>
                        </a:rPr>
                        <a:t>Kui meisterõpetaja ei taotle astme tähtaja lõppemisel uuesti astet, omistatakse talle aste 2, õpetaja.</a:t>
                      </a:r>
                    </a:p>
                  </a:txBody>
                  <a:tcPr/>
                </a:tc>
                <a:extLst>
                  <a:ext uri="{0D108BD9-81ED-4DB2-BD59-A6C34878D82A}">
                    <a16:rowId xmlns:a16="http://schemas.microsoft.com/office/drawing/2014/main" val="1502300674"/>
                  </a:ext>
                </a:extLst>
              </a:tr>
            </a:tbl>
          </a:graphicData>
        </a:graphic>
      </p:graphicFrame>
    </p:spTree>
    <p:extLst>
      <p:ext uri="{BB962C8B-B14F-4D97-AF65-F5344CB8AC3E}">
        <p14:creationId xmlns:p14="http://schemas.microsoft.com/office/powerpoint/2010/main" val="329289617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114" y="2316008"/>
            <a:ext cx="11077023" cy="2139720"/>
          </a:xfrm>
        </p:spPr>
        <p:txBody>
          <a:bodyPr>
            <a:normAutofit fontScale="90000"/>
          </a:bodyPr>
          <a:lstStyle/>
          <a:p>
            <a:r>
              <a:rPr lang="en-US" dirty="0" err="1"/>
              <a:t>Alusharidusseadusega</a:t>
            </a:r>
            <a:r>
              <a:rPr lang="en-US" dirty="0"/>
              <a:t> </a:t>
            </a:r>
            <a:r>
              <a:rPr lang="en-US" dirty="0" err="1"/>
              <a:t>tuuakse</a:t>
            </a:r>
            <a:r>
              <a:rPr lang="en-US" dirty="0"/>
              <a:t> </a:t>
            </a:r>
            <a:r>
              <a:rPr lang="en-US" dirty="0" err="1"/>
              <a:t>seni</a:t>
            </a:r>
            <a:r>
              <a:rPr lang="en-US" dirty="0"/>
              <a:t> </a:t>
            </a:r>
            <a:r>
              <a:rPr lang="en-US" dirty="0" err="1"/>
              <a:t>sotsiaalhoolekande</a:t>
            </a:r>
            <a:r>
              <a:rPr lang="en-US" dirty="0"/>
              <a:t> </a:t>
            </a:r>
            <a:r>
              <a:rPr lang="en-US" dirty="0" err="1"/>
              <a:t>seaduses</a:t>
            </a:r>
            <a:r>
              <a:rPr lang="en-US" dirty="0"/>
              <a:t> </a:t>
            </a:r>
            <a:r>
              <a:rPr lang="en-US" dirty="0" err="1"/>
              <a:t>reguleeritud</a:t>
            </a:r>
            <a:r>
              <a:rPr lang="en-US" dirty="0"/>
              <a:t> </a:t>
            </a:r>
            <a:r>
              <a:rPr lang="en-US" dirty="0" err="1"/>
              <a:t>lapsehoiuteenus</a:t>
            </a:r>
            <a:r>
              <a:rPr lang="en-US" dirty="0"/>
              <a:t> </a:t>
            </a:r>
            <a:r>
              <a:rPr lang="en-US" dirty="0" err="1"/>
              <a:t>alusharidussüsteemi</a:t>
            </a:r>
            <a:r>
              <a:rPr lang="en-US" dirty="0"/>
              <a:t> </a:t>
            </a:r>
            <a:r>
              <a:rPr lang="en-US" dirty="0" err="1"/>
              <a:t>osaks</a:t>
            </a:r>
            <a:r>
              <a:rPr lang="en-US" dirty="0"/>
              <a:t>. </a:t>
            </a:r>
            <a:r>
              <a:rPr lang="en-US" dirty="0" err="1"/>
              <a:t>Paraneb</a:t>
            </a:r>
            <a:r>
              <a:rPr lang="en-US" dirty="0"/>
              <a:t> </a:t>
            </a:r>
            <a:r>
              <a:rPr lang="en-US" dirty="0" err="1"/>
              <a:t>lastehoiu</a:t>
            </a:r>
            <a:r>
              <a:rPr lang="en-US" dirty="0"/>
              <a:t>- ja </a:t>
            </a:r>
            <a:r>
              <a:rPr lang="en-US" dirty="0" err="1"/>
              <a:t>lasteaiakohtade</a:t>
            </a:r>
            <a:r>
              <a:rPr lang="en-US" dirty="0"/>
              <a:t> </a:t>
            </a:r>
            <a:r>
              <a:rPr lang="en-US" dirty="0" err="1"/>
              <a:t>kättesaadavus</a:t>
            </a:r>
            <a:r>
              <a:rPr lang="en-US" dirty="0"/>
              <a:t> ja </a:t>
            </a:r>
            <a:r>
              <a:rPr lang="en-US" dirty="0" err="1"/>
              <a:t>kvaliteet</a:t>
            </a:r>
            <a:r>
              <a:rPr lang="en-US" dirty="0"/>
              <a:t>. </a:t>
            </a:r>
          </a:p>
        </p:txBody>
      </p:sp>
    </p:spTree>
    <p:extLst>
      <p:ext uri="{BB962C8B-B14F-4D97-AF65-F5344CB8AC3E}">
        <p14:creationId xmlns:p14="http://schemas.microsoft.com/office/powerpoint/2010/main" val="2048312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E5220-20CD-67AD-441D-9B7D9911D4FB}"/>
            </a:ext>
          </a:extLst>
        </p:cNvPr>
        <p:cNvGrpSpPr/>
        <p:nvPr/>
      </p:nvGrpSpPr>
      <p:grpSpPr>
        <a:xfrm>
          <a:off x="0" y="0"/>
          <a:ext cx="0" cy="0"/>
          <a:chOff x="0" y="0"/>
          <a:chExt cx="0" cy="0"/>
        </a:xfrm>
      </p:grpSpPr>
      <p:sp>
        <p:nvSpPr>
          <p:cNvPr id="5" name="Alapealkiri 4">
            <a:extLst>
              <a:ext uri="{FF2B5EF4-FFF2-40B4-BE49-F238E27FC236}">
                <a16:creationId xmlns:a16="http://schemas.microsoft.com/office/drawing/2014/main" id="{9314DED1-599A-F281-7BAC-F83D61B8450A}"/>
              </a:ext>
            </a:extLst>
          </p:cNvPr>
          <p:cNvSpPr>
            <a:spLocks noGrp="1"/>
          </p:cNvSpPr>
          <p:nvPr>
            <p:ph type="subTitle" idx="1"/>
          </p:nvPr>
        </p:nvSpPr>
        <p:spPr>
          <a:xfrm>
            <a:off x="8182302" y="1"/>
            <a:ext cx="4009697" cy="6913178"/>
          </a:xfrm>
        </p:spPr>
        <p:txBody>
          <a:bodyPr>
            <a:normAutofit/>
          </a:bodyPr>
          <a:lstStyle/>
          <a:p>
            <a:endParaRPr lang="et-EE" sz="2600" dirty="0"/>
          </a:p>
          <a:p>
            <a:endParaRPr lang="et-EE" dirty="0"/>
          </a:p>
        </p:txBody>
      </p:sp>
      <p:sp>
        <p:nvSpPr>
          <p:cNvPr id="6" name="Pealkiri 5">
            <a:extLst>
              <a:ext uri="{FF2B5EF4-FFF2-40B4-BE49-F238E27FC236}">
                <a16:creationId xmlns:a16="http://schemas.microsoft.com/office/drawing/2014/main" id="{ECD9800D-92D7-D378-0FCC-6E5D5655FDA9}"/>
              </a:ext>
            </a:extLst>
          </p:cNvPr>
          <p:cNvSpPr>
            <a:spLocks noGrp="1"/>
          </p:cNvSpPr>
          <p:nvPr>
            <p:ph type="ctrTitle"/>
          </p:nvPr>
        </p:nvSpPr>
        <p:spPr>
          <a:xfrm>
            <a:off x="564115" y="1488164"/>
            <a:ext cx="8445878" cy="687477"/>
          </a:xfrm>
        </p:spPr>
        <p:txBody>
          <a:bodyPr/>
          <a:lstStyle/>
          <a:p>
            <a:r>
              <a:rPr lang="et-EE" b="1" dirty="0"/>
              <a:t>Karjäärimudeli rakendamine ja rahastus</a:t>
            </a:r>
          </a:p>
        </p:txBody>
      </p:sp>
      <p:sp>
        <p:nvSpPr>
          <p:cNvPr id="8" name="TextBox 7">
            <a:extLst>
              <a:ext uri="{FF2B5EF4-FFF2-40B4-BE49-F238E27FC236}">
                <a16:creationId xmlns:a16="http://schemas.microsoft.com/office/drawing/2014/main" id="{C8C211DA-38C3-16D3-7FC1-BB39191E22F8}"/>
              </a:ext>
            </a:extLst>
          </p:cNvPr>
          <p:cNvSpPr txBox="1"/>
          <p:nvPr/>
        </p:nvSpPr>
        <p:spPr>
          <a:xfrm>
            <a:off x="496241" y="2267486"/>
            <a:ext cx="11199517" cy="443198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t-EE" sz="2200" b="0"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2026-2028 õpetaja karjäärimudeli </a:t>
            </a:r>
            <a:r>
              <a:rPr kumimoji="0" lang="et-EE" sz="2200" b="1"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astmete palga alammäära koefitsiendid</a:t>
            </a:r>
            <a:r>
              <a:rPr kumimoji="0" lang="et-EE" sz="2200" b="0"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 </a:t>
            </a:r>
            <a:br>
              <a:rPr kumimoji="0" lang="et-EE" sz="2200" b="0"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br>
            <a:r>
              <a:rPr kumimoji="0" lang="et-EE" sz="2200" b="1"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alustav õpetaja </a:t>
            </a:r>
            <a:r>
              <a:rPr kumimoji="0" lang="et-EE" sz="2200" b="0"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1,0 </a:t>
            </a:r>
            <a:br>
              <a:rPr kumimoji="0" lang="et-EE" sz="2200" b="0"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br>
            <a:r>
              <a:rPr kumimoji="0" lang="et-EE" sz="2200" b="1"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õpetaja</a:t>
            </a:r>
            <a:r>
              <a:rPr kumimoji="0" lang="et-EE" sz="2200" b="0"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 1,0</a:t>
            </a:r>
            <a:br>
              <a:rPr kumimoji="0" lang="et-EE" sz="2200" b="0"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br>
            <a:r>
              <a:rPr kumimoji="0" lang="et-EE" sz="2200" b="1"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vanemõpetaja</a:t>
            </a:r>
            <a:r>
              <a:rPr kumimoji="0" lang="et-EE" sz="2200" b="0"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 1,1</a:t>
            </a:r>
            <a:br>
              <a:rPr kumimoji="0" lang="et-EE" sz="2200" b="0"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br>
            <a:r>
              <a:rPr kumimoji="0" lang="et-EE" sz="2200" b="1"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meisterõpetaja</a:t>
            </a:r>
            <a:r>
              <a:rPr kumimoji="0" lang="et-EE" sz="2200" b="0"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 1,3</a:t>
            </a:r>
          </a:p>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t-EE" sz="2200" b="0"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Karjäärimudeli rakendamiseks kasutavad kooli pidajad </a:t>
            </a:r>
            <a:r>
              <a:rPr kumimoji="0" lang="et-EE" sz="2200" b="1"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diferentseerimiskomponenti, </a:t>
            </a:r>
            <a:r>
              <a:rPr kumimoji="0" lang="et-EE" sz="2200" b="0"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riik suurendab diferentseeritavat osa: 2026. aastal 22%ni, 2027. aastal 23%ni ja 2028. aastal 24%ni.</a:t>
            </a:r>
          </a:p>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t-EE" sz="2200" b="0"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Õpetajana töötava </a:t>
            </a:r>
            <a:r>
              <a:rPr kumimoji="0" lang="et-EE" sz="2200" b="1"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kvalifikatsiooninõuetele mittevastava õpetaja</a:t>
            </a:r>
            <a:r>
              <a:rPr kumimoji="0" lang="et-EE" sz="2200" b="0"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 palgakorralduse kehtestab koolijuht.</a:t>
            </a:r>
          </a:p>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t-EE" sz="2200" b="0"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Karjäärimudel kehtestatakse ministri </a:t>
            </a:r>
            <a:r>
              <a:rPr kumimoji="0" lang="et-EE" sz="2200" b="1"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määrusega</a:t>
            </a:r>
            <a:r>
              <a:rPr kumimoji="0" lang="et-EE" sz="2200" b="0"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 </a:t>
            </a:r>
          </a:p>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t-EE" sz="2200" b="0"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Osapooled rakendavad karjäärimudelit </a:t>
            </a:r>
            <a:r>
              <a:rPr kumimoji="0" lang="et-EE" sz="2200" b="1" i="0" u="none" strike="noStrike" kern="1200" cap="none" spc="0" normalizeH="0" baseline="0" noProof="0" dirty="0">
                <a:ln>
                  <a:noFill/>
                </a:ln>
                <a:solidFill>
                  <a:srgbClr val="003087"/>
                </a:solidFill>
                <a:effectLst/>
                <a:uLnTx/>
                <a:uFillTx/>
                <a:latin typeface="Roboto Condensed" panose="02000000000000000000" pitchFamily="2" charset="0"/>
                <a:ea typeface="Roboto Condensed" panose="02000000000000000000" pitchFamily="2" charset="0"/>
                <a:cs typeface="+mn-cs"/>
              </a:rPr>
              <a:t>alates 1. jaanuarist 2026. a</a:t>
            </a:r>
          </a:p>
        </p:txBody>
      </p:sp>
    </p:spTree>
    <p:extLst>
      <p:ext uri="{BB962C8B-B14F-4D97-AF65-F5344CB8AC3E}">
        <p14:creationId xmlns:p14="http://schemas.microsoft.com/office/powerpoint/2010/main" val="1485391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8E9991E-4AD6-F4A1-F30B-DF5B350B3E4C}"/>
              </a:ext>
            </a:extLst>
          </p:cNvPr>
          <p:cNvSpPr>
            <a:spLocks noGrp="1"/>
          </p:cNvSpPr>
          <p:nvPr>
            <p:ph type="title"/>
          </p:nvPr>
        </p:nvSpPr>
        <p:spPr/>
        <p:txBody>
          <a:bodyPr/>
          <a:lstStyle/>
          <a:p>
            <a:r>
              <a:rPr lang="et-EE" dirty="0"/>
              <a:t>Koolijuhtide atesteerimine</a:t>
            </a:r>
          </a:p>
        </p:txBody>
      </p:sp>
    </p:spTree>
    <p:extLst>
      <p:ext uri="{BB962C8B-B14F-4D97-AF65-F5344CB8AC3E}">
        <p14:creationId xmlns:p14="http://schemas.microsoft.com/office/powerpoint/2010/main" val="3518035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F588B6A-BFA1-3547-534D-FCB071432B37}"/>
              </a:ext>
            </a:extLst>
          </p:cNvPr>
          <p:cNvSpPr>
            <a:spLocks noGrp="1"/>
          </p:cNvSpPr>
          <p:nvPr>
            <p:ph type="ctrTitle"/>
          </p:nvPr>
        </p:nvSpPr>
        <p:spPr>
          <a:xfrm>
            <a:off x="561891" y="993975"/>
            <a:ext cx="8125308" cy="782071"/>
          </a:xfrm>
        </p:spPr>
        <p:txBody>
          <a:bodyPr/>
          <a:lstStyle/>
          <a:p>
            <a:r>
              <a:rPr lang="et-EE" dirty="0"/>
              <a:t>Eesmärk</a:t>
            </a:r>
          </a:p>
        </p:txBody>
      </p:sp>
      <p:sp>
        <p:nvSpPr>
          <p:cNvPr id="3" name="Alapealkiri 2">
            <a:extLst>
              <a:ext uri="{FF2B5EF4-FFF2-40B4-BE49-F238E27FC236}">
                <a16:creationId xmlns:a16="http://schemas.microsoft.com/office/drawing/2014/main" id="{A4A78D99-4C73-6AEA-A9AE-FBA42DE61FDC}"/>
              </a:ext>
            </a:extLst>
          </p:cNvPr>
          <p:cNvSpPr>
            <a:spLocks noGrp="1"/>
          </p:cNvSpPr>
          <p:nvPr>
            <p:ph type="subTitle" idx="1"/>
          </p:nvPr>
        </p:nvSpPr>
        <p:spPr>
          <a:xfrm>
            <a:off x="566496" y="2207172"/>
            <a:ext cx="8293725" cy="4099035"/>
          </a:xfrm>
        </p:spPr>
        <p:txBody>
          <a:bodyPr>
            <a:normAutofit fontScale="77500" lnSpcReduction="20000"/>
          </a:bodyPr>
          <a:lstStyle/>
          <a:p>
            <a:r>
              <a:rPr lang="et-EE" dirty="0"/>
              <a:t>„Haridusvaldkonna arengukava 2021-2035“ üks strateegilistest eesmärkidest on, et Eestis on pädevad ja motiveeritud õpetajad ja koolijuhid, mitmekesine õpikeskkond ning õppijast lähtuv õpe.</a:t>
            </a:r>
          </a:p>
          <a:p>
            <a:endParaRPr lang="et-EE" dirty="0"/>
          </a:p>
          <a:p>
            <a:r>
              <a:rPr lang="et-EE" dirty="0"/>
              <a:t>Selleks tagatakse õppeasutuste juhtide </a:t>
            </a:r>
            <a:r>
              <a:rPr lang="et-EE" b="1" dirty="0"/>
              <a:t>järelkasv</a:t>
            </a:r>
            <a:r>
              <a:rPr lang="et-EE" dirty="0"/>
              <a:t>, toetatakse nende </a:t>
            </a:r>
            <a:r>
              <a:rPr lang="et-EE" b="1" dirty="0"/>
              <a:t>professionaalset arengut </a:t>
            </a:r>
            <a:r>
              <a:rPr lang="et-EE" dirty="0"/>
              <a:t>ning töötatakse välja ja rakendatakse </a:t>
            </a:r>
            <a:r>
              <a:rPr lang="et-EE" b="1" dirty="0"/>
              <a:t>juhtide hindamise süsteem</a:t>
            </a:r>
            <a:r>
              <a:rPr lang="et-EE" dirty="0"/>
              <a:t>, et soodustada haridusuuenduste levikut ja rakendamist ning vaimset ja füüsilist tervist ja heaolu toetava turvalise õppekeskkonna loomist. </a:t>
            </a:r>
          </a:p>
        </p:txBody>
      </p:sp>
    </p:spTree>
    <p:extLst>
      <p:ext uri="{BB962C8B-B14F-4D97-AF65-F5344CB8AC3E}">
        <p14:creationId xmlns:p14="http://schemas.microsoft.com/office/powerpoint/2010/main" val="595943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41F2C23-F847-9516-D4EA-AF46629D8329}"/>
              </a:ext>
            </a:extLst>
          </p:cNvPr>
          <p:cNvSpPr>
            <a:spLocks noGrp="1"/>
          </p:cNvSpPr>
          <p:nvPr>
            <p:ph type="ctrTitle"/>
          </p:nvPr>
        </p:nvSpPr>
        <p:spPr>
          <a:xfrm>
            <a:off x="3477203" y="999432"/>
            <a:ext cx="5237594" cy="514058"/>
          </a:xfrm>
        </p:spPr>
        <p:txBody>
          <a:bodyPr>
            <a:normAutofit fontScale="90000"/>
          </a:bodyPr>
          <a:lstStyle/>
          <a:p>
            <a:r>
              <a:rPr lang="et-EE" dirty="0"/>
              <a:t>Kavandatavad muudatused</a:t>
            </a:r>
          </a:p>
        </p:txBody>
      </p:sp>
      <p:sp>
        <p:nvSpPr>
          <p:cNvPr id="3" name="Alapealkiri 2">
            <a:extLst>
              <a:ext uri="{FF2B5EF4-FFF2-40B4-BE49-F238E27FC236}">
                <a16:creationId xmlns:a16="http://schemas.microsoft.com/office/drawing/2014/main" id="{C137E27B-7FC9-89AA-FD04-4E50004AD5FC}"/>
              </a:ext>
            </a:extLst>
          </p:cNvPr>
          <p:cNvSpPr>
            <a:spLocks noGrp="1"/>
          </p:cNvSpPr>
          <p:nvPr>
            <p:ph type="subTitle" idx="1"/>
          </p:nvPr>
        </p:nvSpPr>
        <p:spPr>
          <a:xfrm>
            <a:off x="566496" y="1907628"/>
            <a:ext cx="8656332" cy="4761186"/>
          </a:xfrm>
        </p:spPr>
        <p:txBody>
          <a:bodyPr>
            <a:normAutofit fontScale="62500" lnSpcReduction="20000"/>
          </a:bodyPr>
          <a:lstStyle/>
          <a:p>
            <a:pPr marL="571500" indent="-571500">
              <a:buFont typeface="Wingdings" panose="05000000000000000000" pitchFamily="2" charset="2"/>
              <a:buChar char="Ø"/>
            </a:pPr>
            <a:r>
              <a:rPr lang="et-EE" dirty="0"/>
              <a:t>Direktori </a:t>
            </a:r>
            <a:r>
              <a:rPr lang="et-EE" b="1" dirty="0"/>
              <a:t>vaba ametikoha täitmiseks korraldatava konkursi läbiviimise korra </a:t>
            </a:r>
            <a:r>
              <a:rPr lang="et-EE" dirty="0"/>
              <a:t>kehtestab valdkonna eest vastutav minister. Korras kirjeldame komisjoni miinimumkoosseisu, kuhu kuulub ka EKJÜ esindaja. </a:t>
            </a:r>
          </a:p>
          <a:p>
            <a:pPr marL="571500" indent="-571500">
              <a:buFont typeface="Wingdings" panose="05000000000000000000" pitchFamily="2" charset="2"/>
              <a:buChar char="Ø"/>
            </a:pPr>
            <a:r>
              <a:rPr lang="et-EE" dirty="0"/>
              <a:t>Direktori juhtimiskompetentse hinnatakse haridusjuhtide kompetentsimudeli alusel.</a:t>
            </a:r>
          </a:p>
          <a:p>
            <a:pPr marL="571500" indent="-571500">
              <a:buFont typeface="Wingdings" panose="05000000000000000000" pitchFamily="2" charset="2"/>
              <a:buChar char="Ø"/>
            </a:pPr>
            <a:r>
              <a:rPr lang="et-EE" dirty="0"/>
              <a:t>Direktori arengu toetamiseks viiakse temaga vähemalt </a:t>
            </a:r>
            <a:r>
              <a:rPr lang="et-EE" b="1" dirty="0"/>
              <a:t>üks kord tööaastas läbi professionaalset arengut toetav vestlus</a:t>
            </a:r>
            <a:r>
              <a:rPr lang="et-EE" dirty="0"/>
              <a:t> (edaspidi arenguvestlus), mille põhjal lepitakse kokku direktori enda ja kooli arengu eesmärkides. Arenguvestluse läbiviimise korra kehtestab kooli pidaja.</a:t>
            </a:r>
          </a:p>
          <a:p>
            <a:pPr marL="571500" indent="-571500">
              <a:buFont typeface="Wingdings" panose="05000000000000000000" pitchFamily="2" charset="2"/>
              <a:buChar char="Ø"/>
            </a:pPr>
            <a:r>
              <a:rPr lang="et-EE" dirty="0"/>
              <a:t>Direktori arengu toetamiseks ja tema teadmiste ning oskuste ametikohale vastavuse hindamiseks viiakse temaga üks kord iga viie tööaasta jooksul läbi </a:t>
            </a:r>
            <a:r>
              <a:rPr lang="et-EE" b="1" dirty="0"/>
              <a:t>atesteerimine</a:t>
            </a:r>
            <a:r>
              <a:rPr lang="et-EE" dirty="0"/>
              <a:t>. Direktorit atesteerib atesteerimiskomisjon. Atesteerimiskomisjoni moodustamise ja atesteerimise korraldamise tingimused ja korra kehtestab valdkonna eest vastutav minister.</a:t>
            </a:r>
          </a:p>
          <a:p>
            <a:pPr marL="571500" indent="-571500">
              <a:buFont typeface="Wingdings" panose="05000000000000000000" pitchFamily="2" charset="2"/>
              <a:buChar char="Ø"/>
            </a:pPr>
            <a:endParaRPr lang="et-EE" dirty="0"/>
          </a:p>
          <a:p>
            <a:endParaRPr lang="et-EE" dirty="0"/>
          </a:p>
        </p:txBody>
      </p:sp>
    </p:spTree>
    <p:extLst>
      <p:ext uri="{BB962C8B-B14F-4D97-AF65-F5344CB8AC3E}">
        <p14:creationId xmlns:p14="http://schemas.microsoft.com/office/powerpoint/2010/main" val="1954452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BB96078-449E-B943-8E7C-3203206000F0}"/>
              </a:ext>
            </a:extLst>
          </p:cNvPr>
          <p:cNvSpPr>
            <a:spLocks noGrp="1"/>
          </p:cNvSpPr>
          <p:nvPr>
            <p:ph type="ctrTitle"/>
          </p:nvPr>
        </p:nvSpPr>
        <p:spPr>
          <a:xfrm>
            <a:off x="3926520" y="841777"/>
            <a:ext cx="4338960" cy="498291"/>
          </a:xfrm>
        </p:spPr>
        <p:txBody>
          <a:bodyPr>
            <a:normAutofit fontScale="90000"/>
          </a:bodyPr>
          <a:lstStyle/>
          <a:p>
            <a:r>
              <a:rPr lang="et-EE" dirty="0"/>
              <a:t>Atesteerimise kavand</a:t>
            </a:r>
          </a:p>
        </p:txBody>
      </p:sp>
      <p:sp>
        <p:nvSpPr>
          <p:cNvPr id="3" name="Alapealkiri 2">
            <a:extLst>
              <a:ext uri="{FF2B5EF4-FFF2-40B4-BE49-F238E27FC236}">
                <a16:creationId xmlns:a16="http://schemas.microsoft.com/office/drawing/2014/main" id="{D14AD164-365F-F4E0-6EE2-E01F319D054C}"/>
              </a:ext>
            </a:extLst>
          </p:cNvPr>
          <p:cNvSpPr>
            <a:spLocks noGrp="1"/>
          </p:cNvSpPr>
          <p:nvPr>
            <p:ph type="subTitle" idx="1"/>
          </p:nvPr>
        </p:nvSpPr>
        <p:spPr>
          <a:xfrm>
            <a:off x="336331" y="1813034"/>
            <a:ext cx="8807669" cy="4792718"/>
          </a:xfrm>
        </p:spPr>
        <p:txBody>
          <a:bodyPr>
            <a:normAutofit fontScale="77500" lnSpcReduction="20000"/>
          </a:bodyPr>
          <a:lstStyle/>
          <a:p>
            <a:pPr marL="571500" indent="-571500">
              <a:buFont typeface="Arial" panose="020B0604020202020204" pitchFamily="34" charset="0"/>
              <a:buChar char="•"/>
            </a:pPr>
            <a:r>
              <a:rPr lang="et-EE" dirty="0" err="1"/>
              <a:t>PGSi</a:t>
            </a:r>
            <a:r>
              <a:rPr lang="et-EE" dirty="0"/>
              <a:t> eelnõu sai partnerite tagasiside ning hetkel on töös rakendusaktide väljatöötamine.</a:t>
            </a:r>
          </a:p>
          <a:p>
            <a:pPr marL="571500" indent="-571500">
              <a:buFont typeface="Arial" panose="020B0604020202020204" pitchFamily="34" charset="0"/>
              <a:buChar char="•"/>
            </a:pPr>
            <a:r>
              <a:rPr lang="et-EE" dirty="0"/>
              <a:t>Atesteerimise kavandi töötas välja Tallinna Ülikooli Haridusjuhtimise Akadeemia koostöös Eesti Koolijuhtide Ühenduse, Haridus- ja Teadusministeeriumi, Tartu Ülikooli haridusinnovatsiooni töörühma ning pidajate esindajatega.</a:t>
            </a:r>
          </a:p>
          <a:p>
            <a:pPr marL="571500" indent="-571500">
              <a:buFont typeface="Arial" panose="020B0604020202020204" pitchFamily="34" charset="0"/>
              <a:buChar char="•"/>
            </a:pPr>
            <a:r>
              <a:rPr lang="et-EE" dirty="0"/>
              <a:t>Ettepanek on selline, et pidaja moodustab atesteerimiskomisjoni, kuhu kuulub lisaks pidajale 2 eelneva väljaõppe saanud EKJÜ esindajat. </a:t>
            </a:r>
          </a:p>
          <a:p>
            <a:pPr marL="571500" indent="-571500">
              <a:buFont typeface="Arial" panose="020B0604020202020204" pitchFamily="34" charset="0"/>
              <a:buChar char="•"/>
            </a:pPr>
            <a:r>
              <a:rPr lang="et-EE" dirty="0"/>
              <a:t>EKJÜ liikmete töökulu värbamis- ja atesteerimiskomisjonides osalemise eest katab koolijuhtide esindusorganisatsioon. HTM on avanud vabaühenduste </a:t>
            </a:r>
            <a:r>
              <a:rPr lang="et-EE" dirty="0">
                <a:hlinkClick r:id="rId3"/>
              </a:rPr>
              <a:t>taotlusvooru</a:t>
            </a:r>
            <a:r>
              <a:rPr lang="et-EE" dirty="0"/>
              <a:t>, kust EKJÜ saab toetust taotleda. </a:t>
            </a:r>
          </a:p>
        </p:txBody>
      </p:sp>
    </p:spTree>
    <p:extLst>
      <p:ext uri="{BB962C8B-B14F-4D97-AF65-F5344CB8AC3E}">
        <p14:creationId xmlns:p14="http://schemas.microsoft.com/office/powerpoint/2010/main" val="2088124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pealkiri 2">
            <a:extLst>
              <a:ext uri="{FF2B5EF4-FFF2-40B4-BE49-F238E27FC236}">
                <a16:creationId xmlns:a16="http://schemas.microsoft.com/office/drawing/2014/main" id="{B843876A-20C6-C315-930E-64A5B61B5E21}"/>
              </a:ext>
            </a:extLst>
          </p:cNvPr>
          <p:cNvSpPr>
            <a:spLocks noGrp="1"/>
          </p:cNvSpPr>
          <p:nvPr>
            <p:ph type="subTitle" idx="1"/>
          </p:nvPr>
        </p:nvSpPr>
        <p:spPr>
          <a:xfrm>
            <a:off x="566496" y="1608083"/>
            <a:ext cx="8656332" cy="4587765"/>
          </a:xfrm>
        </p:spPr>
        <p:txBody>
          <a:bodyPr>
            <a:normAutofit fontScale="77500" lnSpcReduction="20000"/>
          </a:bodyPr>
          <a:lstStyle/>
          <a:p>
            <a:pPr marL="571500" indent="-571500">
              <a:buFont typeface="Wingdings" panose="05000000000000000000" pitchFamily="2" charset="2"/>
              <a:buChar char="Ø"/>
            </a:pPr>
            <a:r>
              <a:rPr lang="et-EE" dirty="0"/>
              <a:t>Kavandatavad muudatused ei too kohalikele omavalitsustele eelduslikult kaasa otseseid finantskohustusi, kuid võivad tuua kaasa mõningal määral halduskoormuse kasvu. Hinnanguliselt kulub ühele atesteerimisele 8 tundi (sh materjalidega tutvumine, atesteerimiskohtumine ning tagasisidestamine). </a:t>
            </a:r>
          </a:p>
          <a:p>
            <a:pPr marL="571500" indent="-571500">
              <a:buFont typeface="Wingdings" panose="05000000000000000000" pitchFamily="2" charset="2"/>
              <a:buChar char="Ø"/>
            </a:pPr>
            <a:r>
              <a:rPr lang="et-EE" dirty="0"/>
              <a:t>EKJÜ liikmete töökulu värbamis- ja atesteerimiskomisjonides osalemise eest katab koolijuhtide esindusorganisatsioon. </a:t>
            </a:r>
          </a:p>
          <a:p>
            <a:pPr marL="571500" indent="-571500">
              <a:buFont typeface="Wingdings" panose="05000000000000000000" pitchFamily="2" charset="2"/>
              <a:buChar char="Ø"/>
            </a:pPr>
            <a:r>
              <a:rPr lang="et-EE" dirty="0"/>
              <a:t>Euroopa Sotsiaalfond+ tegevuse „Haridus- ja </a:t>
            </a:r>
            <a:r>
              <a:rPr lang="et-EE" dirty="0" err="1"/>
              <a:t>noortevaldkonna</a:t>
            </a:r>
            <a:r>
              <a:rPr lang="et-EE" dirty="0"/>
              <a:t> töötajate esma- ja täiendusõpe ning järelkasv“ raames pakutakse juhtidele ja pidajatele uuenduste rakendamiseks vajalikku täiendusõpet. </a:t>
            </a:r>
          </a:p>
        </p:txBody>
      </p:sp>
    </p:spTree>
    <p:extLst>
      <p:ext uri="{BB962C8B-B14F-4D97-AF65-F5344CB8AC3E}">
        <p14:creationId xmlns:p14="http://schemas.microsoft.com/office/powerpoint/2010/main" val="3910652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8BD4EFF-A373-95D4-A8A2-97697B335B38}"/>
              </a:ext>
            </a:extLst>
          </p:cNvPr>
          <p:cNvSpPr>
            <a:spLocks noGrp="1"/>
          </p:cNvSpPr>
          <p:nvPr>
            <p:ph type="title"/>
          </p:nvPr>
        </p:nvSpPr>
        <p:spPr/>
        <p:txBody>
          <a:bodyPr/>
          <a:lstStyle/>
          <a:p>
            <a:r>
              <a:rPr lang="et-EE" dirty="0"/>
              <a:t>Tehisaru haridusvaldkonnas – on tulnud ja jääb, kuidas sellega arvestada</a:t>
            </a:r>
          </a:p>
        </p:txBody>
      </p:sp>
    </p:spTree>
    <p:extLst>
      <p:ext uri="{BB962C8B-B14F-4D97-AF65-F5344CB8AC3E}">
        <p14:creationId xmlns:p14="http://schemas.microsoft.com/office/powerpoint/2010/main" val="3675380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a:extLst>
              <a:ext uri="{FF2B5EF4-FFF2-40B4-BE49-F238E27FC236}">
                <a16:creationId xmlns:a16="http://schemas.microsoft.com/office/drawing/2014/main" id="{C2F8DAEC-EA03-5016-90D8-CDDAE4957404}"/>
              </a:ext>
            </a:extLst>
          </p:cNvPr>
          <p:cNvSpPr>
            <a:spLocks noGrp="1"/>
          </p:cNvSpPr>
          <p:nvPr>
            <p:ph type="subTitle" idx="1"/>
          </p:nvPr>
        </p:nvSpPr>
        <p:spPr>
          <a:xfrm>
            <a:off x="98854" y="434348"/>
            <a:ext cx="9348395" cy="6188874"/>
          </a:xfrm>
        </p:spPr>
        <p:txBody>
          <a:bodyPr vert="horz" lIns="91440" tIns="45720" rIns="91440" bIns="45720" rtlCol="0" anchor="t">
            <a:normAutofit fontScale="92500" lnSpcReduction="20000"/>
          </a:bodyPr>
          <a:lstStyle/>
          <a:p>
            <a:r>
              <a:rPr lang="et-EE" sz="5800" dirty="0">
                <a:cs typeface="+mj-cs"/>
              </a:rPr>
              <a:t>Tehisintellekt on muutmas inimeste suhtlust, igapäevaelu ja haridust</a:t>
            </a:r>
          </a:p>
          <a:p>
            <a:endParaRPr lang="et-EE" b="1" dirty="0">
              <a:ea typeface="+mn-lt"/>
              <a:cs typeface="+mn-lt"/>
            </a:endParaRPr>
          </a:p>
          <a:p>
            <a:pPr marL="342900" indent="-342900">
              <a:buFont typeface="Arial" panose="020B0604020202020204" pitchFamily="34" charset="0"/>
              <a:buChar char="•"/>
            </a:pPr>
            <a:r>
              <a:rPr lang="et-EE" sz="2800" dirty="0">
                <a:ea typeface="+mn-lt"/>
                <a:cs typeface="+mn-lt"/>
              </a:rPr>
              <a:t>Tehisintellekt muutub üha </a:t>
            </a:r>
            <a:r>
              <a:rPr lang="et-EE" sz="2800" b="1" dirty="0">
                <a:ea typeface="+mn-lt"/>
                <a:cs typeface="+mn-lt"/>
              </a:rPr>
              <a:t>nutikamaks ja võimekamaks</a:t>
            </a:r>
            <a:r>
              <a:rPr lang="et-EE" sz="2800" dirty="0">
                <a:ea typeface="+mn-lt"/>
                <a:cs typeface="+mn-lt"/>
              </a:rPr>
              <a:t>, võimaldades automatiseerida protsesse, analüüsida keerukaid andmekogumeid, tuvastada mustreid, ennustada tulevasi sündmusi ning teha kvaliteetsemaid otsuseid. </a:t>
            </a:r>
          </a:p>
          <a:p>
            <a:pPr marL="342900" indent="-342900">
              <a:buFont typeface="Arial" panose="020B0604020202020204" pitchFamily="34" charset="0"/>
              <a:buChar char="•"/>
            </a:pPr>
            <a:r>
              <a:rPr lang="et-EE" sz="2800" dirty="0">
                <a:ea typeface="+mn-lt"/>
                <a:cs typeface="+mn-lt"/>
              </a:rPr>
              <a:t>Tehisintellekti kasutamine võib </a:t>
            </a:r>
            <a:r>
              <a:rPr lang="et-EE" sz="2800" b="1" dirty="0">
                <a:ea typeface="+mn-lt"/>
                <a:cs typeface="+mn-lt"/>
              </a:rPr>
              <a:t>muuta tööturu dünaamikat </a:t>
            </a:r>
            <a:r>
              <a:rPr lang="et-EE" sz="2800" dirty="0">
                <a:ea typeface="+mn-lt"/>
                <a:cs typeface="+mn-lt"/>
              </a:rPr>
              <a:t>ja nõuda </a:t>
            </a:r>
            <a:r>
              <a:rPr lang="et-EE" sz="2800" b="1" dirty="0">
                <a:ea typeface="+mn-lt"/>
                <a:cs typeface="+mn-lt"/>
              </a:rPr>
              <a:t>uusi oskusi </a:t>
            </a:r>
            <a:r>
              <a:rPr lang="et-EE" sz="2800" dirty="0">
                <a:ea typeface="+mn-lt"/>
                <a:cs typeface="+mn-lt"/>
              </a:rPr>
              <a:t>ja kohanemisvõimet.  Ennustatakse 300 miljoni töökoha kadu. </a:t>
            </a:r>
          </a:p>
          <a:p>
            <a:pPr marL="342900" indent="-342900">
              <a:buFont typeface="Arial" panose="020B0604020202020204" pitchFamily="34" charset="0"/>
              <a:buChar char="•"/>
            </a:pPr>
            <a:r>
              <a:rPr lang="et-EE" sz="2800" dirty="0">
                <a:ea typeface="+mn-lt"/>
                <a:cs typeface="+mn-lt"/>
              </a:rPr>
              <a:t>Olulisemaks muutub küsimus </a:t>
            </a:r>
            <a:r>
              <a:rPr lang="et-EE" sz="2800" b="1" dirty="0">
                <a:ea typeface="+mn-lt"/>
                <a:cs typeface="+mn-lt"/>
              </a:rPr>
              <a:t>andmete hoidmise ja kasutamise turvalisusest </a:t>
            </a:r>
            <a:r>
              <a:rPr lang="et-EE" sz="2800" dirty="0">
                <a:ea typeface="+mn-lt"/>
                <a:cs typeface="+mn-lt"/>
              </a:rPr>
              <a:t>ja privaatsusest. </a:t>
            </a:r>
          </a:p>
          <a:p>
            <a:pPr marL="342900" indent="-342900">
              <a:buFont typeface="Arial" panose="020B0604020202020204" pitchFamily="34" charset="0"/>
              <a:buChar char="•"/>
            </a:pPr>
            <a:r>
              <a:rPr lang="et-EE" sz="2800" dirty="0"/>
              <a:t>Enam oodatakse tööturule sisenejatelt </a:t>
            </a:r>
            <a:r>
              <a:rPr lang="et-EE" sz="2800" b="1" dirty="0"/>
              <a:t>võimekust kohaneda muutuvate oludega</a:t>
            </a:r>
            <a:r>
              <a:rPr lang="et-EE" sz="2800" dirty="0"/>
              <a:t>, olla valmis elukestvaks õppeks, leida võimalusi areneda komplekssetes, mitme erineva valdkonna teadmisi ja oskuseid eeldavates ametites ehk siis teha seda, mida tehisintellekt  ei oska. </a:t>
            </a:r>
          </a:p>
          <a:p>
            <a:endParaRPr lang="et-EE" dirty="0">
              <a:ea typeface="+mn-lt"/>
              <a:cs typeface="+mn-lt"/>
            </a:endParaRPr>
          </a:p>
          <a:p>
            <a:pPr marL="0" indent="0" algn="r">
              <a:buNone/>
            </a:pPr>
            <a:r>
              <a:rPr lang="et-EE" sz="1600" i="1" dirty="0">
                <a:ea typeface="+mn-lt"/>
                <a:cs typeface="+mn-lt"/>
              </a:rPr>
              <a:t>*Andmete ja tehisintellekti valge raamat 2024-2030. MKM</a:t>
            </a:r>
            <a:endParaRPr lang="et-EE" sz="1600" i="1" dirty="0"/>
          </a:p>
        </p:txBody>
      </p:sp>
    </p:spTree>
    <p:extLst>
      <p:ext uri="{BB962C8B-B14F-4D97-AF65-F5344CB8AC3E}">
        <p14:creationId xmlns:p14="http://schemas.microsoft.com/office/powerpoint/2010/main" val="2224592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B473A-59E0-2D52-D40D-EC949E2C1747}"/>
            </a:ext>
          </a:extLst>
        </p:cNvPr>
        <p:cNvGrpSpPr/>
        <p:nvPr/>
      </p:nvGrpSpPr>
      <p:grpSpPr>
        <a:xfrm>
          <a:off x="0" y="0"/>
          <a:ext cx="0" cy="0"/>
          <a:chOff x="0" y="0"/>
          <a:chExt cx="0" cy="0"/>
        </a:xfrm>
      </p:grpSpPr>
      <p:pic>
        <p:nvPicPr>
          <p:cNvPr id="7" name="Pildi kohatäide 6" descr="Pilt, millel on kujutatud kunst, kuvatõmmis, Värvikus, Elektrisinine&#10;&#10;Kirjeldus on genereeritud automaatselt">
            <a:extLst>
              <a:ext uri="{FF2B5EF4-FFF2-40B4-BE49-F238E27FC236}">
                <a16:creationId xmlns:a16="http://schemas.microsoft.com/office/drawing/2014/main" id="{B3298F5B-A20B-1EC8-A421-DDE977357C6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179" r="23179"/>
          <a:stretch>
            <a:fillRect/>
          </a:stretch>
        </p:blipFill>
        <p:spPr>
          <a:xfrm>
            <a:off x="6870356" y="0"/>
            <a:ext cx="5321643" cy="6858000"/>
          </a:xfrm>
        </p:spPr>
      </p:pic>
      <p:sp>
        <p:nvSpPr>
          <p:cNvPr id="2" name="Pealkiri 1">
            <a:extLst>
              <a:ext uri="{FF2B5EF4-FFF2-40B4-BE49-F238E27FC236}">
                <a16:creationId xmlns:a16="http://schemas.microsoft.com/office/drawing/2014/main" id="{2360A0FE-E76C-FE27-4055-17D0BBCCD94A}"/>
              </a:ext>
            </a:extLst>
          </p:cNvPr>
          <p:cNvSpPr>
            <a:spLocks noGrp="1"/>
          </p:cNvSpPr>
          <p:nvPr>
            <p:ph type="ctrTitle"/>
          </p:nvPr>
        </p:nvSpPr>
        <p:spPr>
          <a:xfrm>
            <a:off x="458710" y="399422"/>
            <a:ext cx="5774901" cy="947464"/>
          </a:xfrm>
        </p:spPr>
        <p:txBody>
          <a:bodyPr>
            <a:normAutofit/>
          </a:bodyPr>
          <a:lstStyle/>
          <a:p>
            <a:r>
              <a:rPr lang="et-EE" sz="5500" dirty="0"/>
              <a:t>Hetkeseis koolis</a:t>
            </a:r>
            <a:endParaRPr lang="en-US" sz="5500" dirty="0"/>
          </a:p>
        </p:txBody>
      </p:sp>
      <p:sp>
        <p:nvSpPr>
          <p:cNvPr id="3" name="Sisu kohatäide 2">
            <a:extLst>
              <a:ext uri="{FF2B5EF4-FFF2-40B4-BE49-F238E27FC236}">
                <a16:creationId xmlns:a16="http://schemas.microsoft.com/office/drawing/2014/main" id="{5A1BE082-72E2-0372-1301-3F25E1A95568}"/>
              </a:ext>
            </a:extLst>
          </p:cNvPr>
          <p:cNvSpPr>
            <a:spLocks noGrp="1"/>
          </p:cNvSpPr>
          <p:nvPr>
            <p:ph type="subTitle" idx="1"/>
          </p:nvPr>
        </p:nvSpPr>
        <p:spPr>
          <a:xfrm>
            <a:off x="275223" y="1606378"/>
            <a:ext cx="6347999" cy="4852200"/>
          </a:xfrm>
        </p:spPr>
        <p:txBody>
          <a:bodyPr vert="horz" lIns="91440" tIns="45720" rIns="91440" bIns="45720" rtlCol="0" anchor="t">
            <a:normAutofit fontScale="70000" lnSpcReduction="20000"/>
          </a:bodyPr>
          <a:lstStyle/>
          <a:p>
            <a:pPr marL="571500" indent="-571500">
              <a:buFont typeface="Wingdings" panose="05000000000000000000" pitchFamily="2" charset="2"/>
              <a:buChar char="Ø"/>
            </a:pPr>
            <a:r>
              <a:rPr lang="et-EE" dirty="0">
                <a:ea typeface="+mn-lt"/>
                <a:cs typeface="+mn-lt"/>
              </a:rPr>
              <a:t>35% Eesti üldhariduskoolide õpetajatest on hakanud rohkem tähelepanu pöörama õpilaste kriitilise mõtlemise arendamisele.*</a:t>
            </a:r>
            <a:endParaRPr lang="et-EE" dirty="0"/>
          </a:p>
          <a:p>
            <a:pPr marL="571500" indent="-571500">
              <a:buFont typeface="Wingdings" panose="05000000000000000000" pitchFamily="2" charset="2"/>
              <a:buChar char="Ø"/>
            </a:pPr>
            <a:r>
              <a:rPr lang="et-EE" dirty="0">
                <a:ea typeface="+mn-lt"/>
                <a:cs typeface="+mn-lt"/>
              </a:rPr>
              <a:t>16% õpetajatest on proovinud muuta ülesandeid tehisarukindlaks.*</a:t>
            </a:r>
            <a:endParaRPr lang="et-EE" dirty="0"/>
          </a:p>
          <a:p>
            <a:pPr marL="571500" indent="-571500">
              <a:buFont typeface="Wingdings" panose="05000000000000000000" pitchFamily="2" charset="2"/>
              <a:buChar char="Ø"/>
            </a:pPr>
            <a:r>
              <a:rPr lang="et-EE" dirty="0">
                <a:ea typeface="+mn-lt"/>
                <a:cs typeface="+mn-lt"/>
              </a:rPr>
              <a:t>17% on selgemalt läbi mõelnud, millistest ülesannetes võib tehisaru kasutada ideede genereerimiseks ja info otsimiseks ja millistes mitte.*</a:t>
            </a:r>
            <a:endParaRPr lang="et-EE" dirty="0"/>
          </a:p>
          <a:p>
            <a:pPr marL="571500" indent="-571500">
              <a:buFont typeface="Wingdings" panose="05000000000000000000" pitchFamily="2" charset="2"/>
              <a:buChar char="Ø"/>
            </a:pPr>
            <a:r>
              <a:rPr lang="et-EE" dirty="0">
                <a:ea typeface="+mn-lt"/>
                <a:cs typeface="+mn-lt"/>
              </a:rPr>
              <a:t>57% õpetajatest ei ole veel mõelnud, kuidas tehisaru kaudu õppimist toetada.*</a:t>
            </a:r>
            <a:endParaRPr lang="et-EE" dirty="0"/>
          </a:p>
          <a:p>
            <a:pPr marL="571500" indent="-571500">
              <a:buFont typeface="Wingdings" panose="05000000000000000000" pitchFamily="2" charset="2"/>
              <a:buChar char="Ø"/>
            </a:pPr>
            <a:r>
              <a:rPr lang="et-EE" dirty="0">
                <a:ea typeface="+mn-lt"/>
                <a:cs typeface="+mn-lt"/>
              </a:rPr>
              <a:t>72% õpetajatest kasutab loomevõimelist tehisaru, et lihtsustada oma erialaseid ülesandeid.*</a:t>
            </a:r>
            <a:endParaRPr lang="et-EE" dirty="0"/>
          </a:p>
        </p:txBody>
      </p:sp>
      <p:sp>
        <p:nvSpPr>
          <p:cNvPr id="4" name="TextBox 3">
            <a:extLst>
              <a:ext uri="{FF2B5EF4-FFF2-40B4-BE49-F238E27FC236}">
                <a16:creationId xmlns:a16="http://schemas.microsoft.com/office/drawing/2014/main" id="{CEF2E65F-24EC-82EA-9005-9534B813CA1E}"/>
              </a:ext>
            </a:extLst>
          </p:cNvPr>
          <p:cNvSpPr txBox="1"/>
          <p:nvPr/>
        </p:nvSpPr>
        <p:spPr>
          <a:xfrm>
            <a:off x="2417629" y="6294769"/>
            <a:ext cx="7631964" cy="5632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t-EE" sz="1400" dirty="0"/>
              <a:t>*Ülevaade </a:t>
            </a:r>
            <a:r>
              <a:rPr lang="et-EE" sz="1400" dirty="0" err="1"/>
              <a:t>J.Laaki</a:t>
            </a:r>
            <a:r>
              <a:rPr lang="et-EE" sz="1400" dirty="0"/>
              <a:t> poolt tehtud uuringust (august-sept., 2024)</a:t>
            </a:r>
            <a:endParaRPr lang="en-US" sz="1400" dirty="0"/>
          </a:p>
          <a:p>
            <a:pPr algn="l"/>
            <a:endParaRPr lang="en-US" dirty="0"/>
          </a:p>
        </p:txBody>
      </p:sp>
    </p:spTree>
    <p:extLst>
      <p:ext uri="{BB962C8B-B14F-4D97-AF65-F5344CB8AC3E}">
        <p14:creationId xmlns:p14="http://schemas.microsoft.com/office/powerpoint/2010/main" val="674142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a:extLst>
              <a:ext uri="{FF2B5EF4-FFF2-40B4-BE49-F238E27FC236}">
                <a16:creationId xmlns:a16="http://schemas.microsoft.com/office/drawing/2014/main" id="{C2F8DAEC-EA03-5016-90D8-CDDAE4957404}"/>
              </a:ext>
            </a:extLst>
          </p:cNvPr>
          <p:cNvSpPr>
            <a:spLocks noGrp="1"/>
          </p:cNvSpPr>
          <p:nvPr>
            <p:ph type="subTitle" idx="1"/>
          </p:nvPr>
        </p:nvSpPr>
        <p:spPr>
          <a:xfrm>
            <a:off x="364016" y="390833"/>
            <a:ext cx="9042930" cy="6076334"/>
          </a:xfrm>
        </p:spPr>
        <p:txBody>
          <a:bodyPr vert="horz" lIns="91440" tIns="45720" rIns="91440" bIns="45720" rtlCol="0" anchor="t">
            <a:normAutofit fontScale="92500"/>
          </a:bodyPr>
          <a:lstStyle/>
          <a:p>
            <a:r>
              <a:rPr lang="et-EE" sz="5300" dirty="0"/>
              <a:t>Õpetaja roll maailmas, kus AI on tulnud, et jääda </a:t>
            </a:r>
            <a:br>
              <a:rPr lang="et-EE" sz="5300" dirty="0"/>
            </a:br>
            <a:br>
              <a:rPr lang="et-EE" sz="5300" dirty="0"/>
            </a:br>
            <a:r>
              <a:rPr lang="et-EE" sz="3200" b="1" dirty="0"/>
              <a:t>Õpetaja  on õppimisprotsessi toetaja ja mentor, kelle ees on väljakutsed:</a:t>
            </a:r>
          </a:p>
          <a:p>
            <a:pPr>
              <a:buFont typeface="Wingdings" panose="05000000000000000000" pitchFamily="2" charset="2"/>
              <a:buChar char="Ø"/>
            </a:pPr>
            <a:r>
              <a:rPr lang="et-EE" sz="3000" dirty="0"/>
              <a:t>Luua õppimist ja koos toimetamist toetav ruum.</a:t>
            </a:r>
          </a:p>
          <a:p>
            <a:pPr>
              <a:buFont typeface="Wingdings" panose="05000000000000000000" pitchFamily="2" charset="2"/>
              <a:buChar char="Ø"/>
            </a:pPr>
            <a:r>
              <a:rPr lang="et-EE" sz="3000" dirty="0"/>
              <a:t>Pöörata tähelepanu õppimise mõtestamisele, vältida näilist õppimist. </a:t>
            </a:r>
          </a:p>
          <a:p>
            <a:pPr>
              <a:buFont typeface="Wingdings" panose="05000000000000000000" pitchFamily="2" charset="2"/>
              <a:buChar char="Ø"/>
            </a:pPr>
            <a:r>
              <a:rPr lang="et-EE" sz="3000" dirty="0"/>
              <a:t>Leida vastus küsimusele, kas see, mida hetkel õpetan, on õppija jaoks tulevikus kõige olulisem.</a:t>
            </a:r>
          </a:p>
          <a:p>
            <a:pPr>
              <a:buFont typeface="Wingdings" panose="05000000000000000000" pitchFamily="2" charset="2"/>
              <a:buChar char="Ø"/>
            </a:pPr>
            <a:r>
              <a:rPr lang="et-EE" sz="3000" dirty="0"/>
              <a:t>Teha kindlaks, et iga õppija jaoks on loodud tema arengu jaoks parim keskkond. Leida viis iga õppija toetamiseks parimal võimalikul viisil.  </a:t>
            </a:r>
          </a:p>
          <a:p>
            <a:endParaRPr lang="et-EE" dirty="0">
              <a:ea typeface="+mn-lt"/>
              <a:cs typeface="+mn-lt"/>
            </a:endParaRPr>
          </a:p>
        </p:txBody>
      </p:sp>
    </p:spTree>
    <p:extLst>
      <p:ext uri="{BB962C8B-B14F-4D97-AF65-F5344CB8AC3E}">
        <p14:creationId xmlns:p14="http://schemas.microsoft.com/office/powerpoint/2010/main" val="360448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4116" y="1488163"/>
            <a:ext cx="7909648" cy="708698"/>
          </a:xfrm>
        </p:spPr>
        <p:txBody>
          <a:bodyPr>
            <a:normAutofit fontScale="90000"/>
          </a:bodyPr>
          <a:lstStyle/>
          <a:p>
            <a:r>
              <a:rPr lang="en-US" dirty="0" err="1"/>
              <a:t>Lastehoiu</a:t>
            </a:r>
            <a:r>
              <a:rPr lang="en-US" dirty="0"/>
              <a:t> ja </a:t>
            </a:r>
            <a:r>
              <a:rPr lang="en-US" dirty="0" err="1"/>
              <a:t>lasteaia</a:t>
            </a:r>
            <a:r>
              <a:rPr lang="en-US" dirty="0"/>
              <a:t> </a:t>
            </a:r>
            <a:r>
              <a:rPr lang="en-US" dirty="0" err="1"/>
              <a:t>koha</a:t>
            </a:r>
            <a:r>
              <a:rPr lang="en-US" dirty="0"/>
              <a:t> </a:t>
            </a:r>
            <a:r>
              <a:rPr lang="en-US" dirty="0" err="1"/>
              <a:t>tagamine</a:t>
            </a:r>
            <a:r>
              <a:rPr lang="en-US" dirty="0"/>
              <a:t>:</a:t>
            </a:r>
            <a:br>
              <a:rPr lang="en-US" dirty="0"/>
            </a:br>
            <a:endParaRPr lang="en-US" dirty="0"/>
          </a:p>
        </p:txBody>
      </p:sp>
      <p:sp>
        <p:nvSpPr>
          <p:cNvPr id="4" name="Subtitle 3"/>
          <p:cNvSpPr>
            <a:spLocks noGrp="1"/>
          </p:cNvSpPr>
          <p:nvPr>
            <p:ph type="subTitle" idx="1"/>
          </p:nvPr>
        </p:nvSpPr>
        <p:spPr>
          <a:xfrm>
            <a:off x="494610" y="2184595"/>
            <a:ext cx="8741307" cy="4369543"/>
          </a:xfrm>
        </p:spPr>
        <p:txBody>
          <a:bodyPr vert="horz" lIns="0" tIns="0" rIns="0" bIns="0" rtlCol="0" anchor="t">
            <a:normAutofit/>
          </a:bodyPr>
          <a:lstStyle/>
          <a:p>
            <a:pPr marL="285750" indent="-285750">
              <a:buChar char="•"/>
            </a:pPr>
            <a:r>
              <a:rPr lang="en-US" sz="2400" dirty="0"/>
              <a:t> </a:t>
            </a:r>
            <a:r>
              <a:rPr lang="en-US" sz="2400" dirty="0" err="1"/>
              <a:t>Lähtutakse</a:t>
            </a:r>
            <a:r>
              <a:rPr lang="en-US" sz="2400" dirty="0"/>
              <a:t> </a:t>
            </a:r>
            <a:r>
              <a:rPr lang="en-US" sz="2400" dirty="0" err="1"/>
              <a:t>eelkõige</a:t>
            </a:r>
            <a:r>
              <a:rPr lang="en-US" sz="2400" dirty="0"/>
              <a:t> </a:t>
            </a:r>
            <a:r>
              <a:rPr lang="en-US" sz="2400" dirty="0" err="1"/>
              <a:t>laste</a:t>
            </a:r>
            <a:r>
              <a:rPr lang="en-US" sz="2400" dirty="0"/>
              <a:t> ja </a:t>
            </a:r>
            <a:r>
              <a:rPr lang="en-US" sz="2400" dirty="0" err="1"/>
              <a:t>perede</a:t>
            </a:r>
            <a:r>
              <a:rPr lang="en-US" sz="2400" dirty="0"/>
              <a:t> </a:t>
            </a:r>
            <a:r>
              <a:rPr lang="en-US" sz="2400" dirty="0" err="1"/>
              <a:t>vajadustest</a:t>
            </a:r>
            <a:r>
              <a:rPr lang="en-US" sz="2400" dirty="0"/>
              <a:t>. </a:t>
            </a:r>
          </a:p>
          <a:p>
            <a:pPr marL="342900" indent="-342900">
              <a:buChar char="•"/>
            </a:pPr>
            <a:r>
              <a:rPr lang="en-US" sz="2400" dirty="0"/>
              <a:t>KOV- l </a:t>
            </a:r>
            <a:r>
              <a:rPr lang="en-US" sz="2400" dirty="0" err="1"/>
              <a:t>tuleb</a:t>
            </a:r>
            <a:r>
              <a:rPr lang="en-US" sz="2400" dirty="0"/>
              <a:t> </a:t>
            </a:r>
            <a:r>
              <a:rPr lang="en-US" sz="2400" dirty="0" err="1"/>
              <a:t>kõigile</a:t>
            </a:r>
            <a:r>
              <a:rPr lang="en-US" sz="2400" dirty="0"/>
              <a:t> 1,5–3-aastastele </a:t>
            </a:r>
            <a:r>
              <a:rPr lang="en-US" sz="2400" dirty="0" err="1"/>
              <a:t>lastele</a:t>
            </a:r>
            <a:r>
              <a:rPr lang="en-US" sz="2400" dirty="0"/>
              <a:t> </a:t>
            </a:r>
            <a:r>
              <a:rPr lang="en-US" sz="2400" dirty="0" err="1"/>
              <a:t>tagada</a:t>
            </a:r>
            <a:r>
              <a:rPr lang="en-US" sz="2400" dirty="0"/>
              <a:t> </a:t>
            </a:r>
            <a:r>
              <a:rPr lang="en-US" sz="2400" dirty="0" err="1"/>
              <a:t>vanema</a:t>
            </a:r>
            <a:r>
              <a:rPr lang="en-US" sz="2400" dirty="0"/>
              <a:t> </a:t>
            </a:r>
            <a:r>
              <a:rPr lang="en-US" sz="2400" dirty="0" err="1"/>
              <a:t>taotlusel</a:t>
            </a:r>
            <a:r>
              <a:rPr lang="en-US" sz="2400" dirty="0"/>
              <a:t> </a:t>
            </a:r>
            <a:r>
              <a:rPr lang="en-US" sz="2400" dirty="0" err="1"/>
              <a:t>koht</a:t>
            </a:r>
            <a:r>
              <a:rPr lang="en-US" sz="2400" dirty="0"/>
              <a:t> </a:t>
            </a:r>
            <a:r>
              <a:rPr lang="en-US" sz="2400" dirty="0" err="1"/>
              <a:t>lastehoius</a:t>
            </a:r>
            <a:r>
              <a:rPr lang="en-US" sz="2400" dirty="0"/>
              <a:t> ja 3–7-aastastele </a:t>
            </a:r>
            <a:r>
              <a:rPr lang="en-US" sz="2400" dirty="0" err="1"/>
              <a:t>lastele</a:t>
            </a:r>
            <a:r>
              <a:rPr lang="en-US" sz="2400" dirty="0"/>
              <a:t> </a:t>
            </a:r>
            <a:r>
              <a:rPr lang="en-US" sz="2400" dirty="0" err="1"/>
              <a:t>lasteaias</a:t>
            </a:r>
            <a:r>
              <a:rPr lang="en-US" sz="2400" dirty="0"/>
              <a:t>, </a:t>
            </a:r>
            <a:r>
              <a:rPr lang="en-US" sz="2400" dirty="0" err="1"/>
              <a:t>arvestades</a:t>
            </a:r>
            <a:r>
              <a:rPr lang="en-US" sz="2400" dirty="0"/>
              <a:t> </a:t>
            </a:r>
            <a:r>
              <a:rPr lang="en-US" sz="2400" dirty="0" err="1"/>
              <a:t>seejuures</a:t>
            </a:r>
            <a:r>
              <a:rPr lang="en-US" sz="2400" dirty="0"/>
              <a:t> </a:t>
            </a:r>
            <a:r>
              <a:rPr lang="en-US" sz="2400" dirty="0" err="1"/>
              <a:t>lapsevanema</a:t>
            </a:r>
            <a:r>
              <a:rPr lang="en-US" sz="2400" dirty="0"/>
              <a:t> </a:t>
            </a:r>
            <a:r>
              <a:rPr lang="en-US" sz="2400" dirty="0" err="1"/>
              <a:t>soovitud</a:t>
            </a:r>
            <a:r>
              <a:rPr lang="en-US" sz="2400" dirty="0"/>
              <a:t> </a:t>
            </a:r>
            <a:r>
              <a:rPr lang="en-US" sz="2400" dirty="0" err="1"/>
              <a:t>asukohta</a:t>
            </a:r>
          </a:p>
          <a:p>
            <a:pPr marL="285750" indent="-285750">
              <a:buChar char="•"/>
            </a:pPr>
            <a:r>
              <a:rPr lang="en-US" sz="2400" dirty="0"/>
              <a:t>  </a:t>
            </a:r>
            <a:r>
              <a:rPr lang="en-US" sz="2400" dirty="0" err="1"/>
              <a:t>Õigus</a:t>
            </a:r>
            <a:r>
              <a:rPr lang="en-US" sz="2400" dirty="0"/>
              <a:t> </a:t>
            </a:r>
            <a:r>
              <a:rPr lang="en-US" sz="2400" dirty="0" err="1"/>
              <a:t>esitada</a:t>
            </a:r>
            <a:r>
              <a:rPr lang="en-US" sz="2400" dirty="0"/>
              <a:t> </a:t>
            </a:r>
            <a:r>
              <a:rPr lang="en-US" sz="2400" dirty="0" err="1"/>
              <a:t>mitu</a:t>
            </a:r>
            <a:r>
              <a:rPr lang="en-US" sz="2400" dirty="0"/>
              <a:t> </a:t>
            </a:r>
            <a:r>
              <a:rPr lang="en-US" sz="2400" dirty="0" err="1"/>
              <a:t>eelistust</a:t>
            </a:r>
          </a:p>
          <a:p>
            <a:pPr marL="342900" indent="-342900">
              <a:buChar char="•"/>
            </a:pPr>
            <a:r>
              <a:rPr lang="en-US" sz="2400" dirty="0" err="1"/>
              <a:t>Vabade</a:t>
            </a:r>
            <a:r>
              <a:rPr lang="en-US" sz="2400" dirty="0"/>
              <a:t> </a:t>
            </a:r>
            <a:r>
              <a:rPr lang="en-US" sz="2400" dirty="0" err="1"/>
              <a:t>kohtade</a:t>
            </a:r>
            <a:r>
              <a:rPr lang="en-US" sz="2400" dirty="0"/>
              <a:t> </a:t>
            </a:r>
            <a:r>
              <a:rPr lang="en-US" sz="2400" dirty="0" err="1"/>
              <a:t>puudusel</a:t>
            </a:r>
            <a:r>
              <a:rPr lang="en-US" sz="2400" dirty="0"/>
              <a:t>, </a:t>
            </a:r>
            <a:r>
              <a:rPr lang="en-US" sz="2400" dirty="0" err="1"/>
              <a:t>tuleb</a:t>
            </a:r>
            <a:r>
              <a:rPr lang="en-US" sz="2400" dirty="0"/>
              <a:t> </a:t>
            </a:r>
            <a:r>
              <a:rPr lang="en-US" sz="2400" dirty="0" err="1"/>
              <a:t>pakkuda</a:t>
            </a:r>
            <a:r>
              <a:rPr lang="en-US" sz="2400" dirty="0"/>
              <a:t> </a:t>
            </a:r>
            <a:r>
              <a:rPr lang="en-US" sz="2400" dirty="0" err="1"/>
              <a:t>kohta</a:t>
            </a:r>
            <a:r>
              <a:rPr lang="en-US" sz="2400" dirty="0"/>
              <a:t> lapse </a:t>
            </a:r>
            <a:r>
              <a:rPr lang="en-US" sz="2400" dirty="0" err="1"/>
              <a:t>elukohalähedasse</a:t>
            </a:r>
            <a:r>
              <a:rPr lang="en-US" sz="2400" dirty="0"/>
              <a:t> </a:t>
            </a:r>
            <a:r>
              <a:rPr lang="en-US" sz="2400" dirty="0" err="1"/>
              <a:t>lastehoidu</a:t>
            </a:r>
            <a:r>
              <a:rPr lang="en-US" sz="2400" dirty="0"/>
              <a:t> </a:t>
            </a:r>
            <a:r>
              <a:rPr lang="en-US" sz="2400" dirty="0" err="1"/>
              <a:t>või</a:t>
            </a:r>
            <a:r>
              <a:rPr lang="en-US" sz="2400" dirty="0"/>
              <a:t> </a:t>
            </a:r>
            <a:r>
              <a:rPr lang="en-US" sz="2400" dirty="0" err="1"/>
              <a:t>lasteaeda</a:t>
            </a:r>
            <a:r>
              <a:rPr lang="en-US" sz="2400" dirty="0"/>
              <a:t>.  </a:t>
            </a:r>
          </a:p>
          <a:p>
            <a:pPr marL="342900" indent="-342900">
              <a:buChar char="•"/>
            </a:pPr>
            <a:r>
              <a:rPr lang="en-US" sz="2400" dirty="0" err="1"/>
              <a:t>Lastehoiu</a:t>
            </a:r>
            <a:r>
              <a:rPr lang="en-US" sz="2400" dirty="0"/>
              <a:t>- </a:t>
            </a:r>
            <a:r>
              <a:rPr lang="en-US" sz="2400" dirty="0" err="1"/>
              <a:t>või</a:t>
            </a:r>
            <a:r>
              <a:rPr lang="en-US" sz="2400" dirty="0"/>
              <a:t> </a:t>
            </a:r>
            <a:r>
              <a:rPr lang="en-US" sz="2400" dirty="0" err="1"/>
              <a:t>lasteaiakoha</a:t>
            </a:r>
            <a:r>
              <a:rPr lang="en-US" sz="2400" dirty="0"/>
              <a:t> </a:t>
            </a:r>
            <a:r>
              <a:rPr lang="en-US" sz="2400" dirty="0" err="1"/>
              <a:t>taotluse</a:t>
            </a:r>
            <a:r>
              <a:rPr lang="en-US" sz="2400" dirty="0"/>
              <a:t> </a:t>
            </a:r>
            <a:r>
              <a:rPr lang="en-US" sz="2400" dirty="0" err="1"/>
              <a:t>lahendamiseks</a:t>
            </a:r>
            <a:r>
              <a:rPr lang="en-US" sz="2400"/>
              <a:t> on KOV-le ettenähtud </a:t>
            </a:r>
            <a:r>
              <a:rPr lang="en-US" sz="2400" dirty="0" err="1"/>
              <a:t>kahekuuline</a:t>
            </a:r>
            <a:r>
              <a:rPr lang="en-US" sz="2400" dirty="0"/>
              <a:t> </a:t>
            </a:r>
            <a:r>
              <a:rPr lang="en-US" sz="2400" dirty="0" err="1"/>
              <a:t>menetlusaeg</a:t>
            </a:r>
            <a:r>
              <a:rPr lang="en-US" sz="2400" dirty="0"/>
              <a:t>. </a:t>
            </a:r>
          </a:p>
          <a:p>
            <a:endParaRPr lang="en-US" dirty="0"/>
          </a:p>
          <a:p>
            <a:endParaRPr lang="en-US" dirty="0"/>
          </a:p>
          <a:p>
            <a:endParaRPr lang="en-US" dirty="0"/>
          </a:p>
        </p:txBody>
      </p:sp>
    </p:spTree>
    <p:extLst>
      <p:ext uri="{BB962C8B-B14F-4D97-AF65-F5344CB8AC3E}">
        <p14:creationId xmlns:p14="http://schemas.microsoft.com/office/powerpoint/2010/main" val="353880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E1D32E0-86A8-EFF7-1537-DEBAD8560E5B}"/>
              </a:ext>
            </a:extLst>
          </p:cNvPr>
          <p:cNvSpPr>
            <a:spLocks noGrp="1"/>
          </p:cNvSpPr>
          <p:nvPr>
            <p:ph type="ctrTitle"/>
          </p:nvPr>
        </p:nvSpPr>
        <p:spPr>
          <a:xfrm>
            <a:off x="489584" y="634035"/>
            <a:ext cx="8125308" cy="1255037"/>
          </a:xfrm>
        </p:spPr>
        <p:txBody>
          <a:bodyPr>
            <a:normAutofit/>
          </a:bodyPr>
          <a:lstStyle/>
          <a:p>
            <a:r>
              <a:rPr lang="et-EE" sz="4400" dirty="0"/>
              <a:t>Kuidas </a:t>
            </a:r>
            <a:r>
              <a:rPr lang="et-EE" sz="4400" dirty="0" err="1"/>
              <a:t>AI-st</a:t>
            </a:r>
            <a:r>
              <a:rPr lang="et-EE" sz="4400" dirty="0"/>
              <a:t> võiks saada õpetaja tööriist õpilase toetamisel </a:t>
            </a:r>
          </a:p>
        </p:txBody>
      </p:sp>
      <p:sp>
        <p:nvSpPr>
          <p:cNvPr id="3" name="Sisu kohatäide 2">
            <a:extLst>
              <a:ext uri="{FF2B5EF4-FFF2-40B4-BE49-F238E27FC236}">
                <a16:creationId xmlns:a16="http://schemas.microsoft.com/office/drawing/2014/main" id="{C2F8DAEC-EA03-5016-90D8-CDDAE4957404}"/>
              </a:ext>
            </a:extLst>
          </p:cNvPr>
          <p:cNvSpPr>
            <a:spLocks noGrp="1"/>
          </p:cNvSpPr>
          <p:nvPr>
            <p:ph type="subTitle" idx="1"/>
          </p:nvPr>
        </p:nvSpPr>
        <p:spPr>
          <a:xfrm>
            <a:off x="489584" y="2411027"/>
            <a:ext cx="8330644" cy="4261622"/>
          </a:xfrm>
        </p:spPr>
        <p:txBody>
          <a:bodyPr vert="horz" lIns="91440" tIns="45720" rIns="91440" bIns="45720" rtlCol="0" anchor="t">
            <a:normAutofit fontScale="85000" lnSpcReduction="20000"/>
          </a:bodyPr>
          <a:lstStyle/>
          <a:p>
            <a:pPr marL="0" indent="0">
              <a:buNone/>
            </a:pPr>
            <a:r>
              <a:rPr lang="et-EE" sz="3600" b="1" dirty="0">
                <a:ea typeface="+mn-lt"/>
                <a:cs typeface="+mn-lt"/>
              </a:rPr>
              <a:t>AI abil on võimalik hoida hinnanguliselt kokku 20% tööajast</a:t>
            </a:r>
            <a:r>
              <a:rPr lang="et-EE" sz="3600" dirty="0">
                <a:ea typeface="+mn-lt"/>
                <a:cs typeface="+mn-lt"/>
              </a:rPr>
              <a:t>. </a:t>
            </a:r>
            <a:endParaRPr lang="et-EE" sz="3600" dirty="0"/>
          </a:p>
          <a:p>
            <a:pPr>
              <a:buFont typeface="Wingdings" panose="05000000000000000000" pitchFamily="2" charset="2"/>
              <a:buChar char="Ø"/>
            </a:pPr>
            <a:r>
              <a:rPr lang="et-EE" sz="3600" dirty="0"/>
              <a:t>Rutiinsed, aeganõudvad tööd.</a:t>
            </a:r>
          </a:p>
          <a:p>
            <a:pPr>
              <a:buFont typeface="Wingdings" panose="05000000000000000000" pitchFamily="2" charset="2"/>
              <a:buChar char="Ø"/>
            </a:pPr>
            <a:r>
              <a:rPr lang="et-EE" sz="3600" dirty="0">
                <a:ea typeface="+mn-lt"/>
                <a:cs typeface="+mn-lt"/>
              </a:rPr>
              <a:t>Ideede genereerimine (nt koostööks, lõiminguks).</a:t>
            </a:r>
          </a:p>
          <a:p>
            <a:pPr>
              <a:buFont typeface="Wingdings" panose="05000000000000000000" pitchFamily="2" charset="2"/>
              <a:buChar char="Ø"/>
            </a:pPr>
            <a:r>
              <a:rPr lang="et-EE" sz="3600" dirty="0">
                <a:ea typeface="+mn-lt"/>
                <a:cs typeface="+mn-lt"/>
              </a:rPr>
              <a:t>Õpimetoodikate mitmekesistamine. </a:t>
            </a:r>
          </a:p>
          <a:p>
            <a:pPr>
              <a:buFont typeface="Wingdings" panose="05000000000000000000" pitchFamily="2" charset="2"/>
              <a:buChar char="Ø"/>
            </a:pPr>
            <a:r>
              <a:rPr lang="et-EE" sz="3600" dirty="0"/>
              <a:t>Erihuvidega õpilaste toetamine. </a:t>
            </a:r>
          </a:p>
          <a:p>
            <a:pPr>
              <a:buFont typeface="Wingdings" panose="05000000000000000000" pitchFamily="2" charset="2"/>
              <a:buChar char="Ø"/>
            </a:pPr>
            <a:r>
              <a:rPr lang="et-EE" sz="3600" dirty="0"/>
              <a:t>Võimalus koos õpilastega uusi tehnoloogilisi rakendusi avastada ja kasutama õppida.</a:t>
            </a:r>
          </a:p>
          <a:p>
            <a:br>
              <a:rPr lang="et-EE" sz="3600" i="1" dirty="0"/>
            </a:br>
            <a:endParaRPr lang="et-EE" sz="3600" i="1" dirty="0"/>
          </a:p>
          <a:p>
            <a:pPr marL="0" indent="0">
              <a:buNone/>
            </a:pPr>
            <a:endParaRPr lang="et-EE" dirty="0"/>
          </a:p>
        </p:txBody>
      </p:sp>
    </p:spTree>
    <p:extLst>
      <p:ext uri="{BB962C8B-B14F-4D97-AF65-F5344CB8AC3E}">
        <p14:creationId xmlns:p14="http://schemas.microsoft.com/office/powerpoint/2010/main" val="3786689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275440D-1238-5A0F-FD5A-A1F3904B90B3}"/>
              </a:ext>
            </a:extLst>
          </p:cNvPr>
          <p:cNvSpPr>
            <a:spLocks noGrp="1"/>
          </p:cNvSpPr>
          <p:nvPr>
            <p:ph type="title"/>
          </p:nvPr>
        </p:nvSpPr>
        <p:spPr/>
        <p:txBody>
          <a:bodyPr/>
          <a:lstStyle/>
          <a:p>
            <a:r>
              <a:rPr lang="et-EE" dirty="0"/>
              <a:t>EDASISED SAMMUD…</a:t>
            </a:r>
          </a:p>
        </p:txBody>
      </p:sp>
    </p:spTree>
    <p:extLst>
      <p:ext uri="{BB962C8B-B14F-4D97-AF65-F5344CB8AC3E}">
        <p14:creationId xmlns:p14="http://schemas.microsoft.com/office/powerpoint/2010/main" val="3385334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845E60C-01C6-5A81-A1B1-7EC1523AD0DC}"/>
              </a:ext>
            </a:extLst>
          </p:cNvPr>
          <p:cNvSpPr>
            <a:spLocks noGrp="1"/>
          </p:cNvSpPr>
          <p:nvPr>
            <p:ph type="ctrTitle"/>
          </p:nvPr>
        </p:nvSpPr>
        <p:spPr>
          <a:xfrm>
            <a:off x="430570" y="746759"/>
            <a:ext cx="7910239" cy="871978"/>
          </a:xfrm>
        </p:spPr>
        <p:txBody>
          <a:bodyPr>
            <a:normAutofit fontScale="90000"/>
          </a:bodyPr>
          <a:lstStyle/>
          <a:p>
            <a:r>
              <a:rPr lang="et-EE" dirty="0"/>
              <a:t>Uuenenud õppeprotsessi kontseptsiooni loomine</a:t>
            </a:r>
          </a:p>
        </p:txBody>
      </p:sp>
      <p:sp>
        <p:nvSpPr>
          <p:cNvPr id="3" name="Alapealkiri 2">
            <a:extLst>
              <a:ext uri="{FF2B5EF4-FFF2-40B4-BE49-F238E27FC236}">
                <a16:creationId xmlns:a16="http://schemas.microsoft.com/office/drawing/2014/main" id="{A9FF2909-E534-CF66-12F6-C46A9A94DAB3}"/>
              </a:ext>
            </a:extLst>
          </p:cNvPr>
          <p:cNvSpPr>
            <a:spLocks noGrp="1"/>
          </p:cNvSpPr>
          <p:nvPr>
            <p:ph type="subTitle" idx="1"/>
          </p:nvPr>
        </p:nvSpPr>
        <p:spPr>
          <a:xfrm>
            <a:off x="430570" y="1989437"/>
            <a:ext cx="8676359" cy="4658498"/>
          </a:xfrm>
        </p:spPr>
        <p:txBody>
          <a:bodyPr>
            <a:normAutofit/>
          </a:bodyPr>
          <a:lstStyle/>
          <a:p>
            <a:r>
              <a:rPr lang="et-EE" sz="3200" b="1" dirty="0">
                <a:ea typeface="+mn-lt"/>
                <a:cs typeface="+mn-lt"/>
              </a:rPr>
              <a:t>Eesmärk leida vastused küsimustele: </a:t>
            </a:r>
          </a:p>
          <a:p>
            <a:pPr marL="457200" indent="-457200">
              <a:buFont typeface="Wingdings" panose="05000000000000000000" pitchFamily="2" charset="2"/>
              <a:buChar char="Ø"/>
            </a:pPr>
            <a:r>
              <a:rPr lang="et-EE" sz="3200" dirty="0">
                <a:ea typeface="+mn-lt"/>
                <a:cs typeface="+mn-lt"/>
              </a:rPr>
              <a:t>Millised on tehisintellekti kasutamise põhimõtted?</a:t>
            </a:r>
          </a:p>
          <a:p>
            <a:pPr marL="457200" indent="-457200">
              <a:buFont typeface="Wingdings" panose="05000000000000000000" pitchFamily="2" charset="2"/>
              <a:buChar char="Ø"/>
            </a:pPr>
            <a:r>
              <a:rPr lang="et-EE" sz="3200" dirty="0">
                <a:ea typeface="+mn-lt"/>
                <a:cs typeface="+mn-lt"/>
              </a:rPr>
              <a:t>Millises eetilises ja juriidilises raamistikus tegutseme?</a:t>
            </a:r>
          </a:p>
          <a:p>
            <a:pPr marL="457200" indent="-457200">
              <a:buFont typeface="Wingdings" panose="05000000000000000000" pitchFamily="2" charset="2"/>
              <a:buChar char="Ø"/>
            </a:pPr>
            <a:r>
              <a:rPr lang="et-EE" sz="3200" dirty="0">
                <a:ea typeface="+mn-lt"/>
                <a:cs typeface="+mn-lt"/>
              </a:rPr>
              <a:t>Kuidas peaks olema korraldatud õppeprotsess tehisintellekti ajastul?</a:t>
            </a:r>
          </a:p>
          <a:p>
            <a:pPr marL="457200" indent="-457200">
              <a:buFont typeface="Wingdings" panose="05000000000000000000" pitchFamily="2" charset="2"/>
              <a:buChar char="Ø"/>
            </a:pPr>
            <a:r>
              <a:rPr lang="et-EE" sz="3200" dirty="0">
                <a:ea typeface="+mn-lt"/>
                <a:cs typeface="+mn-lt"/>
              </a:rPr>
              <a:t>Millised võimalused tekivad?</a:t>
            </a:r>
          </a:p>
          <a:p>
            <a:pPr marL="457200" indent="-457200">
              <a:buFont typeface="Wingdings" panose="05000000000000000000" pitchFamily="2" charset="2"/>
              <a:buChar char="Ø"/>
            </a:pPr>
            <a:r>
              <a:rPr lang="et-EE" sz="3200" dirty="0">
                <a:ea typeface="+mn-lt"/>
                <a:cs typeface="+mn-lt"/>
              </a:rPr>
              <a:t>Milliste probleemide, riskide ja ohtude peame arvestama? </a:t>
            </a:r>
          </a:p>
          <a:p>
            <a:pPr marL="457200" indent="-457200">
              <a:buFont typeface="Wingdings" panose="05000000000000000000" pitchFamily="2" charset="2"/>
              <a:buChar char="Ø"/>
            </a:pPr>
            <a:r>
              <a:rPr lang="et-EE" sz="3200" dirty="0">
                <a:ea typeface="+mn-lt"/>
                <a:cs typeface="+mn-lt"/>
              </a:rPr>
              <a:t>Kuidas toetada õppijat ja õpetajat?</a:t>
            </a:r>
            <a:r>
              <a:rPr lang="et-EE" sz="3200" dirty="0"/>
              <a:t> </a:t>
            </a:r>
            <a:endParaRPr lang="en-US" sz="3200" dirty="0"/>
          </a:p>
          <a:p>
            <a:pPr lvl="1">
              <a:buFont typeface="Courier New" panose="020B0604020202020204" pitchFamily="34" charset="0"/>
              <a:buChar char="o"/>
            </a:pPr>
            <a:endParaRPr lang="et-EE" sz="2300" dirty="0"/>
          </a:p>
          <a:p>
            <a:endParaRPr lang="et-EE" dirty="0"/>
          </a:p>
        </p:txBody>
      </p:sp>
    </p:spTree>
    <p:extLst>
      <p:ext uri="{BB962C8B-B14F-4D97-AF65-F5344CB8AC3E}">
        <p14:creationId xmlns:p14="http://schemas.microsoft.com/office/powerpoint/2010/main" val="34384106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845E60C-01C6-5A81-A1B1-7EC1523AD0DC}"/>
              </a:ext>
            </a:extLst>
          </p:cNvPr>
          <p:cNvSpPr>
            <a:spLocks noGrp="1"/>
          </p:cNvSpPr>
          <p:nvPr>
            <p:ph type="ctrTitle"/>
          </p:nvPr>
        </p:nvSpPr>
        <p:spPr>
          <a:xfrm>
            <a:off x="566496" y="672618"/>
            <a:ext cx="7910239" cy="871978"/>
          </a:xfrm>
        </p:spPr>
        <p:txBody>
          <a:bodyPr/>
          <a:lstStyle/>
          <a:p>
            <a:r>
              <a:rPr lang="et-EE" dirty="0"/>
              <a:t>AI kirjaoskuse arendamine </a:t>
            </a:r>
          </a:p>
        </p:txBody>
      </p:sp>
      <p:sp>
        <p:nvSpPr>
          <p:cNvPr id="3" name="Alapealkiri 2">
            <a:extLst>
              <a:ext uri="{FF2B5EF4-FFF2-40B4-BE49-F238E27FC236}">
                <a16:creationId xmlns:a16="http://schemas.microsoft.com/office/drawing/2014/main" id="{A9FF2909-E534-CF66-12F6-C46A9A94DAB3}"/>
              </a:ext>
            </a:extLst>
          </p:cNvPr>
          <p:cNvSpPr>
            <a:spLocks noGrp="1"/>
          </p:cNvSpPr>
          <p:nvPr>
            <p:ph type="subTitle" idx="1"/>
          </p:nvPr>
        </p:nvSpPr>
        <p:spPr>
          <a:xfrm>
            <a:off x="566496" y="1828800"/>
            <a:ext cx="8639288" cy="4794422"/>
          </a:xfrm>
        </p:spPr>
        <p:txBody>
          <a:bodyPr>
            <a:normAutofit/>
          </a:bodyPr>
          <a:lstStyle/>
          <a:p>
            <a:r>
              <a:rPr lang="et-EE" sz="2700" b="1" dirty="0">
                <a:ea typeface="+mn-lt"/>
                <a:cs typeface="+mn-lt"/>
              </a:rPr>
              <a:t>Digipädevusmudeli uuendamine</a:t>
            </a:r>
            <a:br>
              <a:rPr lang="et-EE" sz="2700" b="1" dirty="0">
                <a:ea typeface="+mn-lt"/>
                <a:cs typeface="+mn-lt"/>
              </a:rPr>
            </a:br>
            <a:endParaRPr lang="en-US" sz="2700" b="1" dirty="0"/>
          </a:p>
          <a:p>
            <a:pPr lvl="1" algn="l"/>
            <a:r>
              <a:rPr lang="et-EE" sz="2700" dirty="0">
                <a:ea typeface="+mn-lt"/>
                <a:cs typeface="+mn-lt"/>
              </a:rPr>
              <a:t>-Tegevusjuhised digipädevuse kujundamise strateegiate loomiseks </a:t>
            </a:r>
          </a:p>
          <a:p>
            <a:pPr lvl="1" algn="l"/>
            <a:r>
              <a:rPr lang="et-EE" sz="2700" dirty="0">
                <a:ea typeface="+mn-lt"/>
                <a:cs typeface="+mn-lt"/>
              </a:rPr>
              <a:t>- Digipädevuse hindamise lähenemiste kaardistamine ja väljatöötamine </a:t>
            </a:r>
          </a:p>
          <a:p>
            <a:pPr lvl="1" algn="l"/>
            <a:r>
              <a:rPr lang="et-EE" sz="2700" dirty="0">
                <a:ea typeface="+mn-lt"/>
                <a:cs typeface="+mn-lt"/>
              </a:rPr>
              <a:t>- AI-kirjaoskuse defineerimine digipädevusmudelis </a:t>
            </a:r>
            <a:br>
              <a:rPr lang="et-EE" sz="2700" dirty="0"/>
            </a:br>
            <a:endParaRPr lang="et-EE" sz="2700" dirty="0"/>
          </a:p>
          <a:p>
            <a:r>
              <a:rPr lang="et-EE" sz="2700" b="1" dirty="0"/>
              <a:t>Digipädevuse</a:t>
            </a:r>
            <a:r>
              <a:rPr lang="et-EE" sz="2700" b="1" dirty="0">
                <a:ea typeface="+mn-lt"/>
                <a:cs typeface="+mn-lt"/>
              </a:rPr>
              <a:t> </a:t>
            </a:r>
            <a:r>
              <a:rPr lang="et-EE" sz="2700" b="1" dirty="0" err="1">
                <a:ea typeface="+mn-lt"/>
                <a:cs typeface="+mn-lt"/>
              </a:rPr>
              <a:t>välishindamisvahendite</a:t>
            </a:r>
            <a:r>
              <a:rPr lang="et-EE" sz="2700" b="1" dirty="0">
                <a:ea typeface="+mn-lt"/>
                <a:cs typeface="+mn-lt"/>
              </a:rPr>
              <a:t> arendamine </a:t>
            </a:r>
            <a:br>
              <a:rPr lang="et-EE" sz="2700" b="1" dirty="0">
                <a:ea typeface="+mn-lt"/>
                <a:cs typeface="+mn-lt"/>
              </a:rPr>
            </a:br>
            <a:endParaRPr lang="et-EE" sz="2700" b="1" dirty="0"/>
          </a:p>
          <a:p>
            <a:pPr lvl="1" algn="l"/>
            <a:r>
              <a:rPr lang="et-EE" sz="2700" dirty="0"/>
              <a:t>- AI komponendi lisamine </a:t>
            </a:r>
          </a:p>
          <a:p>
            <a:endParaRPr lang="et-EE" dirty="0"/>
          </a:p>
        </p:txBody>
      </p:sp>
    </p:spTree>
    <p:extLst>
      <p:ext uri="{BB962C8B-B14F-4D97-AF65-F5344CB8AC3E}">
        <p14:creationId xmlns:p14="http://schemas.microsoft.com/office/powerpoint/2010/main" val="1104729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E12EAEE-A652-7548-B101-DE55AA7AE98A}"/>
              </a:ext>
            </a:extLst>
          </p:cNvPr>
          <p:cNvSpPr>
            <a:spLocks noGrp="1"/>
          </p:cNvSpPr>
          <p:nvPr>
            <p:ph type="ctrTitle"/>
          </p:nvPr>
        </p:nvSpPr>
        <p:spPr>
          <a:xfrm>
            <a:off x="405858" y="345988"/>
            <a:ext cx="6798131" cy="1285103"/>
          </a:xfrm>
        </p:spPr>
        <p:txBody>
          <a:bodyPr>
            <a:normAutofit/>
          </a:bodyPr>
          <a:lstStyle/>
          <a:p>
            <a:r>
              <a:rPr lang="et-EE" dirty="0"/>
              <a:t>Õpetajate toetamine</a:t>
            </a:r>
          </a:p>
        </p:txBody>
      </p:sp>
      <p:sp>
        <p:nvSpPr>
          <p:cNvPr id="3" name="Alapealkiri 2">
            <a:extLst>
              <a:ext uri="{FF2B5EF4-FFF2-40B4-BE49-F238E27FC236}">
                <a16:creationId xmlns:a16="http://schemas.microsoft.com/office/drawing/2014/main" id="{C0953682-5A2A-E5A2-427F-C22BB09CC610}"/>
              </a:ext>
            </a:extLst>
          </p:cNvPr>
          <p:cNvSpPr>
            <a:spLocks noGrp="1"/>
          </p:cNvSpPr>
          <p:nvPr>
            <p:ph type="subTitle" idx="1"/>
          </p:nvPr>
        </p:nvSpPr>
        <p:spPr>
          <a:xfrm>
            <a:off x="405858" y="2125362"/>
            <a:ext cx="9144000" cy="3978876"/>
          </a:xfrm>
        </p:spPr>
        <p:txBody>
          <a:bodyPr>
            <a:normAutofit fontScale="92500" lnSpcReduction="10000"/>
          </a:bodyPr>
          <a:lstStyle/>
          <a:p>
            <a:pPr marL="0" indent="0">
              <a:buNone/>
            </a:pPr>
            <a:r>
              <a:rPr lang="et-EE" sz="3200" b="1" dirty="0">
                <a:ea typeface="+mn-lt"/>
                <a:cs typeface="+mn-lt"/>
              </a:rPr>
              <a:t>Praktilised töötoad</a:t>
            </a:r>
            <a:br>
              <a:rPr lang="et-EE" sz="3200" b="1" dirty="0">
                <a:ea typeface="+mn-lt"/>
                <a:cs typeface="+mn-lt"/>
              </a:rPr>
            </a:br>
            <a:endParaRPr lang="et-EE" sz="3200" b="1" dirty="0">
              <a:ea typeface="+mn-lt"/>
              <a:cs typeface="+mn-lt"/>
            </a:endParaRPr>
          </a:p>
          <a:p>
            <a:pPr marL="0" indent="0">
              <a:buNone/>
            </a:pPr>
            <a:r>
              <a:rPr lang="et-EE" sz="3200" b="1" dirty="0">
                <a:ea typeface="+mn-lt"/>
                <a:cs typeface="+mn-lt"/>
              </a:rPr>
              <a:t>A</a:t>
            </a:r>
            <a:r>
              <a:rPr lang="et-EE" sz="3200" b="1" dirty="0"/>
              <a:t>vatud taotlusvoor </a:t>
            </a:r>
            <a:r>
              <a:rPr lang="et-EE" sz="3200" dirty="0"/>
              <a:t>koolitajate leidmiseks</a:t>
            </a:r>
          </a:p>
          <a:p>
            <a:pPr marL="914400" lvl="1" indent="-457200" algn="l">
              <a:buFontTx/>
              <a:buChar char="-"/>
            </a:pPr>
            <a:r>
              <a:rPr lang="et-EE" sz="3200" dirty="0">
                <a:ea typeface="+mn-lt"/>
                <a:cs typeface="+mn-lt"/>
              </a:rPr>
              <a:t>Idee: iga kool, kes seda soovib, leiab endale koolitaja, kes viib läbi töötoa tehisaru kasutamise võimalustest​.</a:t>
            </a:r>
          </a:p>
          <a:p>
            <a:pPr marL="914400" lvl="1" indent="-457200" algn="l">
              <a:buFontTx/>
              <a:buChar char="-"/>
            </a:pPr>
            <a:r>
              <a:rPr lang="et-EE" sz="3200" dirty="0">
                <a:ea typeface="+mn-lt"/>
                <a:cs typeface="+mn-lt"/>
              </a:rPr>
              <a:t>Eesmärk: anda praktilist teadmist tehisaru rakendamisest ainetunnis​</a:t>
            </a:r>
          </a:p>
          <a:p>
            <a:pPr marL="914400" lvl="1" indent="-457200" algn="l">
              <a:buFontTx/>
              <a:buChar char="-"/>
            </a:pPr>
            <a:r>
              <a:rPr lang="et-EE" sz="3200" dirty="0">
                <a:ea typeface="+mn-lt"/>
                <a:cs typeface="+mn-lt"/>
              </a:rPr>
              <a:t>Ajaraam: 2025​ I pool</a:t>
            </a:r>
          </a:p>
          <a:p>
            <a:pPr marL="914400" lvl="1" indent="-457200" algn="l">
              <a:buFontTx/>
              <a:buChar char="-"/>
            </a:pPr>
            <a:r>
              <a:rPr lang="et-EE" sz="3200" dirty="0">
                <a:ea typeface="+mn-lt"/>
                <a:cs typeface="+mn-lt"/>
              </a:rPr>
              <a:t>Sihtrühm: kõikide üldhariduskoolide õpetajad ​</a:t>
            </a:r>
            <a:endParaRPr lang="et-EE" sz="3200" dirty="0"/>
          </a:p>
        </p:txBody>
      </p:sp>
    </p:spTree>
    <p:extLst>
      <p:ext uri="{BB962C8B-B14F-4D97-AF65-F5344CB8AC3E}">
        <p14:creationId xmlns:p14="http://schemas.microsoft.com/office/powerpoint/2010/main" val="3824774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E7DB5BB-7978-B191-D305-89FDDE06346F}"/>
              </a:ext>
            </a:extLst>
          </p:cNvPr>
          <p:cNvSpPr>
            <a:spLocks noGrp="1"/>
          </p:cNvSpPr>
          <p:nvPr>
            <p:ph type="ctrTitle"/>
          </p:nvPr>
        </p:nvSpPr>
        <p:spPr>
          <a:xfrm>
            <a:off x="564115" y="734401"/>
            <a:ext cx="8125308" cy="847264"/>
          </a:xfrm>
        </p:spPr>
        <p:txBody>
          <a:bodyPr/>
          <a:lstStyle/>
          <a:p>
            <a:r>
              <a:rPr lang="et-EE" i="1" dirty="0"/>
              <a:t>Hea teada! </a:t>
            </a:r>
            <a:r>
              <a:rPr lang="et-EE" dirty="0"/>
              <a:t>Eesti keel ja AI</a:t>
            </a:r>
          </a:p>
        </p:txBody>
      </p:sp>
      <p:sp>
        <p:nvSpPr>
          <p:cNvPr id="3" name="Alapealkiri 2">
            <a:extLst>
              <a:ext uri="{FF2B5EF4-FFF2-40B4-BE49-F238E27FC236}">
                <a16:creationId xmlns:a16="http://schemas.microsoft.com/office/drawing/2014/main" id="{F053D8D2-47F3-A93C-8FB3-BCF9ECB6DC25}"/>
              </a:ext>
            </a:extLst>
          </p:cNvPr>
          <p:cNvSpPr>
            <a:spLocks noGrp="1"/>
          </p:cNvSpPr>
          <p:nvPr>
            <p:ph type="subTitle" idx="1"/>
          </p:nvPr>
        </p:nvSpPr>
        <p:spPr>
          <a:xfrm>
            <a:off x="564115" y="2211272"/>
            <a:ext cx="8125308" cy="4436076"/>
          </a:xfrm>
        </p:spPr>
        <p:txBody>
          <a:bodyPr>
            <a:normAutofit/>
          </a:bodyPr>
          <a:lstStyle/>
          <a:p>
            <a:pPr marL="342900" indent="-342900">
              <a:buFont typeface="Wingdings" panose="05000000000000000000" pitchFamily="2" charset="2"/>
              <a:buChar char="Ø"/>
            </a:pPr>
            <a:r>
              <a:rPr lang="et-EE" sz="2600" dirty="0"/>
              <a:t>Kuidas AI ajastul kindlustada, et eesti keel jääks ka suurtes keelemudelites püsima ja saaksime osa nendest hüvedest, mida generatiivne AI pakub?</a:t>
            </a:r>
          </a:p>
          <a:p>
            <a:pPr marL="342900" indent="-342900">
              <a:buFont typeface="Wingdings" panose="05000000000000000000" pitchFamily="2" charset="2"/>
              <a:buChar char="Ø"/>
            </a:pPr>
            <a:endParaRPr lang="et-EE" sz="2600" dirty="0"/>
          </a:p>
          <a:p>
            <a:pPr marL="342900" indent="-342900">
              <a:buFont typeface="Wingdings" panose="05000000000000000000" pitchFamily="2" charset="2"/>
              <a:buChar char="Ø"/>
            </a:pPr>
            <a:r>
              <a:rPr lang="et-EE" sz="2600" dirty="0"/>
              <a:t>Et tehisaru saaks toimida eesti keeles, peab jõudma keelemudelitesse palju kvaliteetset ja päevakohast eestikeelset alusmaterjali nt ülikoolide lõputööd, kirjandusteosed jne.</a:t>
            </a:r>
          </a:p>
          <a:p>
            <a:pPr marL="342900" indent="-342900">
              <a:buFont typeface="Wingdings" panose="05000000000000000000" pitchFamily="2" charset="2"/>
              <a:buChar char="Ø"/>
            </a:pPr>
            <a:endParaRPr lang="et-EE" sz="2600" dirty="0"/>
          </a:p>
          <a:p>
            <a:pPr marL="342900" indent="-342900">
              <a:buFont typeface="Wingdings" panose="05000000000000000000" pitchFamily="2" charset="2"/>
              <a:buChar char="Ø"/>
            </a:pPr>
            <a:r>
              <a:rPr lang="et-EE" sz="2600" dirty="0"/>
              <a:t>Aasta lõpuks valmib ministeeriumide koostöös keeletehnoloogia juhtimismudel.</a:t>
            </a:r>
          </a:p>
        </p:txBody>
      </p:sp>
    </p:spTree>
    <p:extLst>
      <p:ext uri="{BB962C8B-B14F-4D97-AF65-F5344CB8AC3E}">
        <p14:creationId xmlns:p14="http://schemas.microsoft.com/office/powerpoint/2010/main" val="2573544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66496" y="1710142"/>
            <a:ext cx="8123083" cy="4153883"/>
          </a:xfrm>
        </p:spPr>
        <p:txBody>
          <a:bodyPr vert="horz" lIns="0" tIns="0" rIns="0" bIns="0" rtlCol="0" anchor="t">
            <a:normAutofit/>
          </a:bodyPr>
          <a:lstStyle/>
          <a:p>
            <a:pPr marL="571500" indent="-571500">
              <a:buChar char="•"/>
            </a:pPr>
            <a:r>
              <a:rPr lang="en-US" sz="2400" dirty="0" err="1"/>
              <a:t>Vanema</a:t>
            </a:r>
            <a:r>
              <a:rPr lang="en-US" sz="2400" dirty="0"/>
              <a:t> </a:t>
            </a:r>
            <a:r>
              <a:rPr lang="en-US" sz="2400" dirty="0" err="1"/>
              <a:t>soovil</a:t>
            </a:r>
            <a:r>
              <a:rPr lang="en-US" sz="2400" dirty="0"/>
              <a:t> </a:t>
            </a:r>
            <a:r>
              <a:rPr lang="en-US" sz="2400" dirty="0" err="1"/>
              <a:t>võib</a:t>
            </a:r>
            <a:r>
              <a:rPr lang="en-US" sz="2400" dirty="0"/>
              <a:t> </a:t>
            </a:r>
            <a:r>
              <a:rPr lang="en-US" sz="2400" dirty="0" err="1"/>
              <a:t>pakkuda</a:t>
            </a:r>
            <a:r>
              <a:rPr lang="en-US" sz="2400" dirty="0"/>
              <a:t> </a:t>
            </a:r>
            <a:r>
              <a:rPr lang="en-US" sz="2400" dirty="0" err="1"/>
              <a:t>lastehoiu</a:t>
            </a:r>
            <a:r>
              <a:rPr lang="en-US" sz="2400" dirty="0"/>
              <a:t>- ja </a:t>
            </a:r>
            <a:r>
              <a:rPr lang="en-US" sz="2400" dirty="0" err="1"/>
              <a:t>lasteaiakohta</a:t>
            </a:r>
            <a:r>
              <a:rPr lang="en-US" sz="2400" dirty="0"/>
              <a:t>  </a:t>
            </a:r>
            <a:r>
              <a:rPr lang="en-US" sz="2400" dirty="0" err="1"/>
              <a:t>teise</a:t>
            </a:r>
            <a:r>
              <a:rPr lang="en-US" sz="2400" dirty="0"/>
              <a:t> </a:t>
            </a:r>
            <a:r>
              <a:rPr lang="en-US" sz="2400" dirty="0" err="1"/>
              <a:t>linna</a:t>
            </a:r>
            <a:r>
              <a:rPr lang="en-US" sz="2400" dirty="0"/>
              <a:t> </a:t>
            </a:r>
            <a:r>
              <a:rPr lang="en-US" sz="2400" dirty="0" err="1"/>
              <a:t>või</a:t>
            </a:r>
            <a:r>
              <a:rPr lang="en-US" sz="2400" dirty="0"/>
              <a:t> </a:t>
            </a:r>
            <a:r>
              <a:rPr lang="en-US" sz="2400" dirty="0" err="1"/>
              <a:t>valla</a:t>
            </a:r>
            <a:r>
              <a:rPr lang="en-US" sz="2400" dirty="0"/>
              <a:t> </a:t>
            </a:r>
            <a:r>
              <a:rPr lang="en-US" sz="2400" dirty="0" err="1"/>
              <a:t>territooriumil</a:t>
            </a:r>
            <a:r>
              <a:rPr lang="en-US" sz="2400" dirty="0"/>
              <a:t>, </a:t>
            </a:r>
            <a:r>
              <a:rPr lang="en-US" sz="2400" dirty="0" err="1"/>
              <a:t>kui</a:t>
            </a:r>
            <a:r>
              <a:rPr lang="en-US" sz="2400" dirty="0"/>
              <a:t> </a:t>
            </a:r>
            <a:r>
              <a:rPr lang="en-US" sz="2400" dirty="0" err="1"/>
              <a:t>kohalike</a:t>
            </a:r>
            <a:r>
              <a:rPr lang="en-US" sz="2400" dirty="0"/>
              <a:t> </a:t>
            </a:r>
            <a:r>
              <a:rPr lang="en-US" sz="2400" dirty="0" err="1"/>
              <a:t>omavalitsuste</a:t>
            </a:r>
            <a:r>
              <a:rPr lang="en-US" sz="2400" dirty="0"/>
              <a:t> </a:t>
            </a:r>
            <a:r>
              <a:rPr lang="en-US" sz="2400" dirty="0" err="1"/>
              <a:t>vahel</a:t>
            </a:r>
            <a:r>
              <a:rPr lang="en-US" sz="2400" dirty="0"/>
              <a:t> on </a:t>
            </a:r>
            <a:r>
              <a:rPr lang="en-US" sz="2400" dirty="0" err="1"/>
              <a:t>vastav</a:t>
            </a:r>
            <a:r>
              <a:rPr lang="en-US" sz="2400" dirty="0"/>
              <a:t> </a:t>
            </a:r>
            <a:r>
              <a:rPr lang="en-US" sz="2400" dirty="0" err="1"/>
              <a:t>kokkulepe</a:t>
            </a:r>
            <a:r>
              <a:rPr lang="en-US" sz="2400" dirty="0"/>
              <a:t>. </a:t>
            </a:r>
          </a:p>
          <a:p>
            <a:pPr marL="571500" indent="-571500">
              <a:buChar char="•"/>
            </a:pPr>
            <a:r>
              <a:rPr lang="en-US" sz="2400" dirty="0"/>
              <a:t>AHS </a:t>
            </a:r>
            <a:r>
              <a:rPr lang="en-US" sz="2400" dirty="0" err="1"/>
              <a:t>toetab</a:t>
            </a:r>
            <a:r>
              <a:rPr lang="en-US" sz="2400" dirty="0"/>
              <a:t> </a:t>
            </a:r>
            <a:r>
              <a:rPr lang="en-US" sz="2400" dirty="0" err="1"/>
              <a:t>lastehoiu</a:t>
            </a:r>
            <a:r>
              <a:rPr lang="en-US" sz="2400" dirty="0"/>
              <a:t> ja </a:t>
            </a:r>
            <a:r>
              <a:rPr lang="en-US" sz="2400" dirty="0" err="1"/>
              <a:t>lasteaia</a:t>
            </a:r>
            <a:r>
              <a:rPr lang="en-US" sz="2400" dirty="0"/>
              <a:t> </a:t>
            </a:r>
            <a:r>
              <a:rPr lang="en-US" sz="2400" dirty="0" err="1"/>
              <a:t>kohtade</a:t>
            </a:r>
            <a:r>
              <a:rPr lang="en-US" sz="2400" dirty="0"/>
              <a:t> </a:t>
            </a:r>
            <a:r>
              <a:rPr lang="en-US" sz="2400" dirty="0" err="1"/>
              <a:t>tagamisel</a:t>
            </a:r>
            <a:r>
              <a:rPr lang="en-US" sz="2400" dirty="0"/>
              <a:t> </a:t>
            </a:r>
            <a:r>
              <a:rPr lang="en-US" sz="2400" dirty="0" err="1"/>
              <a:t>koostööd</a:t>
            </a:r>
            <a:r>
              <a:rPr lang="en-US" sz="2400" dirty="0"/>
              <a:t> </a:t>
            </a:r>
            <a:r>
              <a:rPr lang="en-US" sz="2400" dirty="0" err="1"/>
              <a:t>erasektoriga</a:t>
            </a:r>
          </a:p>
        </p:txBody>
      </p:sp>
    </p:spTree>
    <p:extLst>
      <p:ext uri="{BB962C8B-B14F-4D97-AF65-F5344CB8AC3E}">
        <p14:creationId xmlns:p14="http://schemas.microsoft.com/office/powerpoint/2010/main" val="96659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4116" y="1488163"/>
            <a:ext cx="7866516" cy="679943"/>
          </a:xfrm>
        </p:spPr>
        <p:txBody>
          <a:bodyPr/>
          <a:lstStyle/>
          <a:p>
            <a:r>
              <a:rPr lang="en-US" dirty="0" err="1"/>
              <a:t>Kvalifikatsiooninõuded</a:t>
            </a:r>
            <a:r>
              <a:rPr lang="en-US" dirty="0"/>
              <a:t>: </a:t>
            </a:r>
          </a:p>
        </p:txBody>
      </p:sp>
      <p:sp>
        <p:nvSpPr>
          <p:cNvPr id="4" name="Subtitle 3"/>
          <p:cNvSpPr>
            <a:spLocks noGrp="1"/>
          </p:cNvSpPr>
          <p:nvPr>
            <p:ph type="subTitle" idx="1"/>
          </p:nvPr>
        </p:nvSpPr>
        <p:spPr>
          <a:xfrm>
            <a:off x="552119" y="2155840"/>
            <a:ext cx="8712553" cy="4455807"/>
          </a:xfrm>
        </p:spPr>
        <p:txBody>
          <a:bodyPr vert="horz" lIns="0" tIns="0" rIns="0" bIns="0" rtlCol="0" anchor="t">
            <a:normAutofit/>
          </a:bodyPr>
          <a:lstStyle/>
          <a:p>
            <a:pPr marL="571500" indent="-571500">
              <a:buChar char="•"/>
            </a:pPr>
            <a:r>
              <a:rPr lang="en-US" sz="2400" dirty="0" err="1"/>
              <a:t>Lasteaia</a:t>
            </a:r>
            <a:r>
              <a:rPr lang="en-US" sz="2400" dirty="0"/>
              <a:t> </a:t>
            </a:r>
            <a:r>
              <a:rPr lang="en-US" sz="2400" dirty="0" err="1"/>
              <a:t>direktoril</a:t>
            </a:r>
            <a:r>
              <a:rPr lang="en-US" sz="2400" dirty="0"/>
              <a:t> MA </a:t>
            </a:r>
            <a:r>
              <a:rPr lang="en-US" sz="2400" dirty="0" err="1"/>
              <a:t>kraadi</a:t>
            </a:r>
            <a:r>
              <a:rPr lang="en-US" sz="2400" dirty="0"/>
              <a:t> </a:t>
            </a:r>
            <a:r>
              <a:rPr lang="en-US" sz="2400" dirty="0" err="1"/>
              <a:t>nõue</a:t>
            </a:r>
            <a:r>
              <a:rPr lang="en-US" sz="2400" dirty="0"/>
              <a:t>- </a:t>
            </a:r>
            <a:r>
              <a:rPr lang="en-US" sz="2400" dirty="0" err="1"/>
              <a:t>üleminekuaeg</a:t>
            </a:r>
            <a:r>
              <a:rPr lang="en-US" sz="2400" dirty="0"/>
              <a:t>  31.08.2028</a:t>
            </a:r>
            <a:endParaRPr lang="en-US" sz="2400" dirty="0" err="1"/>
          </a:p>
          <a:p>
            <a:pPr marL="571500" indent="-571500">
              <a:buChar char="•"/>
            </a:pPr>
            <a:r>
              <a:rPr lang="en-US" sz="2400" dirty="0" err="1"/>
              <a:t>Hetkel</a:t>
            </a:r>
            <a:r>
              <a:rPr lang="en-US" sz="2400" dirty="0"/>
              <a:t> </a:t>
            </a:r>
            <a:r>
              <a:rPr lang="en-US" sz="2400" dirty="0" err="1"/>
              <a:t>töötavad</a:t>
            </a:r>
            <a:r>
              <a:rPr lang="en-US" sz="2400" dirty="0"/>
              <a:t> </a:t>
            </a:r>
            <a:r>
              <a:rPr lang="en-US" sz="2400" dirty="0" err="1"/>
              <a:t>õpetajat</a:t>
            </a:r>
            <a:r>
              <a:rPr lang="en-US" sz="2400" dirty="0"/>
              <a:t> </a:t>
            </a:r>
            <a:r>
              <a:rPr lang="en-US" sz="2400" dirty="0" err="1"/>
              <a:t>abistavad</a:t>
            </a:r>
            <a:r>
              <a:rPr lang="en-US" sz="2400" dirty="0"/>
              <a:t> </a:t>
            </a:r>
            <a:r>
              <a:rPr lang="en-US" sz="2400" dirty="0" err="1"/>
              <a:t>töötajad</a:t>
            </a:r>
            <a:r>
              <a:rPr lang="en-US" sz="2400" dirty="0"/>
              <a:t>, </a:t>
            </a:r>
            <a:r>
              <a:rPr lang="en-US" sz="2400" dirty="0" err="1"/>
              <a:t>sh.assistendid</a:t>
            </a:r>
            <a:r>
              <a:rPr lang="en-US" sz="2400" dirty="0"/>
              <a:t> </a:t>
            </a:r>
            <a:r>
              <a:rPr lang="en-US" sz="2400" dirty="0" err="1"/>
              <a:t>nimetatakse</a:t>
            </a:r>
            <a:r>
              <a:rPr lang="en-US" sz="2400" dirty="0"/>
              <a:t> </a:t>
            </a:r>
            <a:r>
              <a:rPr lang="en-US" sz="2400" dirty="0" err="1"/>
              <a:t>ümber</a:t>
            </a:r>
            <a:r>
              <a:rPr lang="en-US" sz="2400" dirty="0"/>
              <a:t> </a:t>
            </a:r>
            <a:r>
              <a:rPr lang="en-US" sz="2400" dirty="0" err="1"/>
              <a:t>abiõpetajateks</a:t>
            </a:r>
            <a:r>
              <a:rPr lang="en-US" sz="2400" dirty="0"/>
              <a:t>. </a:t>
            </a:r>
            <a:r>
              <a:rPr lang="en-US" sz="2400" dirty="0" err="1"/>
              <a:t>Õppe</a:t>
            </a:r>
            <a:r>
              <a:rPr lang="en-US" sz="2400" dirty="0"/>
              <a:t>-ja </a:t>
            </a:r>
            <a:r>
              <a:rPr lang="en-US" sz="2400" dirty="0" err="1"/>
              <a:t>kasvatustegevuses</a:t>
            </a:r>
            <a:r>
              <a:rPr lang="en-US" sz="2400" dirty="0"/>
              <a:t> </a:t>
            </a:r>
            <a:r>
              <a:rPr lang="en-US" sz="2400" dirty="0" err="1"/>
              <a:t>õpetajat</a:t>
            </a:r>
            <a:r>
              <a:rPr lang="en-US" sz="2400" dirty="0"/>
              <a:t> </a:t>
            </a:r>
            <a:r>
              <a:rPr lang="en-US" sz="2400" dirty="0" err="1"/>
              <a:t>abistav</a:t>
            </a:r>
            <a:r>
              <a:rPr lang="en-US" sz="2400" dirty="0"/>
              <a:t> roll. </a:t>
            </a:r>
            <a:r>
              <a:rPr lang="en-US" sz="2400" dirty="0" err="1"/>
              <a:t>Seatakse</a:t>
            </a:r>
            <a:r>
              <a:rPr lang="en-US" sz="2400" dirty="0"/>
              <a:t> </a:t>
            </a:r>
            <a:r>
              <a:rPr lang="en-US" sz="2400" dirty="0" err="1"/>
              <a:t>kval.nõue</a:t>
            </a:r>
            <a:r>
              <a:rPr lang="en-US" sz="2400" dirty="0"/>
              <a:t>- </a:t>
            </a:r>
            <a:r>
              <a:rPr lang="en-US" sz="2400" dirty="0" err="1"/>
              <a:t>vähemalt</a:t>
            </a:r>
            <a:r>
              <a:rPr lang="en-US" sz="2400" dirty="0"/>
              <a:t> </a:t>
            </a:r>
            <a:r>
              <a:rPr lang="en-US" sz="2400" dirty="0" err="1"/>
              <a:t>keskharidus</a:t>
            </a:r>
            <a:r>
              <a:rPr lang="en-US" sz="2400" dirty="0"/>
              <a:t> ja </a:t>
            </a:r>
            <a:r>
              <a:rPr lang="en-US" sz="2400" dirty="0" err="1"/>
              <a:t>lapsehoidja</a:t>
            </a:r>
            <a:r>
              <a:rPr lang="en-US" sz="2400" dirty="0"/>
              <a:t> </a:t>
            </a:r>
            <a:r>
              <a:rPr lang="en-US" sz="2400" dirty="0" err="1"/>
              <a:t>kutse</a:t>
            </a:r>
            <a:r>
              <a:rPr lang="en-US" sz="2400" dirty="0"/>
              <a:t> 4. </a:t>
            </a:r>
            <a:r>
              <a:rPr lang="en-US" sz="2400" dirty="0" err="1"/>
              <a:t>tase</a:t>
            </a:r>
            <a:r>
              <a:rPr lang="en-US" sz="2400" dirty="0"/>
              <a:t> </a:t>
            </a:r>
            <a:r>
              <a:rPr lang="en-US" sz="2400" b="1" dirty="0" err="1"/>
              <a:t>või</a:t>
            </a:r>
            <a:r>
              <a:rPr lang="en-US" sz="2400" dirty="0"/>
              <a:t> </a:t>
            </a:r>
            <a:r>
              <a:rPr lang="en-US" sz="2400" dirty="0" err="1"/>
              <a:t>pedagoogilised</a:t>
            </a:r>
            <a:r>
              <a:rPr lang="en-US" sz="2400" dirty="0"/>
              <a:t> </a:t>
            </a:r>
            <a:r>
              <a:rPr lang="en-US" sz="2400" dirty="0" err="1"/>
              <a:t>kompetentsid</a:t>
            </a:r>
            <a:r>
              <a:rPr lang="en-US" sz="2400" dirty="0"/>
              <a:t>- </a:t>
            </a:r>
            <a:r>
              <a:rPr lang="en-US" sz="2400" dirty="0" err="1"/>
              <a:t>üleminekuaeg</a:t>
            </a:r>
            <a:r>
              <a:rPr lang="en-US" sz="2400" dirty="0"/>
              <a:t> 31.08.2029</a:t>
            </a:r>
          </a:p>
          <a:p>
            <a:pPr marL="571500" indent="-571500">
              <a:buChar char="•"/>
            </a:pPr>
            <a:r>
              <a:rPr lang="en-US" sz="2400" dirty="0" err="1"/>
              <a:t>Lapsehoidja</a:t>
            </a:r>
            <a:r>
              <a:rPr lang="en-US" sz="2400" dirty="0"/>
              <a:t> </a:t>
            </a:r>
            <a:r>
              <a:rPr lang="en-US" sz="2400" dirty="0" err="1"/>
              <a:t>kvalifikatsiooninõudeks</a:t>
            </a:r>
            <a:r>
              <a:rPr lang="en-US" sz="2400" dirty="0"/>
              <a:t> </a:t>
            </a:r>
            <a:r>
              <a:rPr lang="en-US" sz="2400" dirty="0" err="1"/>
              <a:t>saab</a:t>
            </a:r>
            <a:r>
              <a:rPr lang="en-US" sz="2400" dirty="0"/>
              <a:t> </a:t>
            </a:r>
            <a:r>
              <a:rPr lang="en-US" sz="2400" dirty="0" err="1"/>
              <a:t>vähemalt</a:t>
            </a:r>
            <a:r>
              <a:rPr lang="en-US" sz="2400" dirty="0"/>
              <a:t> </a:t>
            </a:r>
            <a:r>
              <a:rPr lang="en-US" sz="2400" dirty="0" err="1"/>
              <a:t>keskharidus</a:t>
            </a:r>
            <a:r>
              <a:rPr lang="en-US" sz="2400" dirty="0"/>
              <a:t> ja 4. </a:t>
            </a:r>
            <a:r>
              <a:rPr lang="en-US" sz="2400" dirty="0" err="1"/>
              <a:t>taseme</a:t>
            </a:r>
            <a:r>
              <a:rPr lang="en-US" sz="2400" dirty="0"/>
              <a:t> </a:t>
            </a:r>
            <a:r>
              <a:rPr lang="en-US" sz="2400" dirty="0" err="1"/>
              <a:t>lapsehoidja</a:t>
            </a:r>
            <a:r>
              <a:rPr lang="en-US" sz="2400" dirty="0"/>
              <a:t> </a:t>
            </a:r>
            <a:r>
              <a:rPr lang="en-US" sz="2400" dirty="0" err="1"/>
              <a:t>kutse</a:t>
            </a:r>
          </a:p>
          <a:p>
            <a:pPr marL="571500" indent="-571500">
              <a:buChar char="•"/>
            </a:pPr>
            <a:r>
              <a:rPr lang="en-US" sz="2400" dirty="0" err="1"/>
              <a:t>Lastehoius</a:t>
            </a:r>
            <a:r>
              <a:rPr lang="en-US" sz="2400" dirty="0"/>
              <a:t> ja </a:t>
            </a:r>
            <a:r>
              <a:rPr lang="en-US" sz="2400" dirty="0" err="1"/>
              <a:t>lasteaia</a:t>
            </a:r>
            <a:r>
              <a:rPr lang="en-US" sz="2400" dirty="0"/>
              <a:t> </a:t>
            </a:r>
            <a:r>
              <a:rPr lang="en-US" sz="2400" dirty="0" err="1"/>
              <a:t>hoiurühmas</a:t>
            </a:r>
            <a:r>
              <a:rPr lang="en-US" sz="2400" dirty="0"/>
              <a:t> </a:t>
            </a:r>
            <a:r>
              <a:rPr lang="en-US" sz="2400" dirty="0" err="1"/>
              <a:t>peab</a:t>
            </a:r>
            <a:r>
              <a:rPr lang="en-US" sz="2400" dirty="0"/>
              <a:t> </a:t>
            </a:r>
            <a:r>
              <a:rPr lang="en-US" sz="2400" dirty="0" err="1"/>
              <a:t>töötama</a:t>
            </a:r>
            <a:r>
              <a:rPr lang="en-US" sz="2400" dirty="0"/>
              <a:t> kas </a:t>
            </a:r>
            <a:r>
              <a:rPr lang="en-US" sz="2400" dirty="0" err="1"/>
              <a:t>õpetaja</a:t>
            </a:r>
            <a:r>
              <a:rPr lang="en-US" sz="2400" dirty="0"/>
              <a:t> </a:t>
            </a:r>
            <a:r>
              <a:rPr lang="en-US" sz="2400" b="1" dirty="0" err="1"/>
              <a:t>või</a:t>
            </a:r>
            <a:r>
              <a:rPr lang="en-US" sz="2400" dirty="0"/>
              <a:t> </a:t>
            </a:r>
            <a:r>
              <a:rPr lang="en-US" sz="2400" dirty="0" err="1"/>
              <a:t>lapsehoidja</a:t>
            </a:r>
            <a:r>
              <a:rPr lang="en-US" sz="2400" dirty="0"/>
              <a:t>. </a:t>
            </a:r>
          </a:p>
          <a:p>
            <a:pPr marL="571500" indent="-571500">
              <a:buChar char="•"/>
            </a:pPr>
            <a:r>
              <a:rPr lang="en-US" sz="2400" dirty="0" err="1"/>
              <a:t>Kõrgharidustasemel</a:t>
            </a:r>
            <a:r>
              <a:rPr lang="en-US" sz="2400" dirty="0"/>
              <a:t> </a:t>
            </a:r>
            <a:r>
              <a:rPr lang="en-US" sz="2400" dirty="0" err="1"/>
              <a:t>õpetajaks</a:t>
            </a:r>
            <a:r>
              <a:rPr lang="en-US" sz="2400" dirty="0"/>
              <a:t> </a:t>
            </a:r>
            <a:r>
              <a:rPr lang="en-US" sz="2400" dirty="0" err="1"/>
              <a:t>õppiva</a:t>
            </a:r>
            <a:r>
              <a:rPr lang="en-US" sz="2400" dirty="0"/>
              <a:t> </a:t>
            </a:r>
            <a:r>
              <a:rPr lang="en-US" sz="2400" dirty="0" err="1"/>
              <a:t>isikuga</a:t>
            </a:r>
            <a:r>
              <a:rPr lang="en-US" sz="2400" dirty="0"/>
              <a:t> on </a:t>
            </a:r>
            <a:r>
              <a:rPr lang="en-US" sz="2400" dirty="0" err="1"/>
              <a:t>võimalus</a:t>
            </a:r>
            <a:r>
              <a:rPr lang="en-US" sz="2400" dirty="0"/>
              <a:t> </a:t>
            </a:r>
            <a:r>
              <a:rPr lang="en-US" sz="2400" dirty="0" err="1"/>
              <a:t>sõlmida</a:t>
            </a:r>
            <a:r>
              <a:rPr lang="en-US" sz="2400" dirty="0"/>
              <a:t> </a:t>
            </a:r>
            <a:r>
              <a:rPr lang="en-US" sz="2400" dirty="0" err="1"/>
              <a:t>tähtajaline</a:t>
            </a:r>
            <a:r>
              <a:rPr lang="en-US" sz="2400" dirty="0"/>
              <a:t> </a:t>
            </a:r>
            <a:r>
              <a:rPr lang="en-US" sz="2400" dirty="0" err="1"/>
              <a:t>tööleping</a:t>
            </a:r>
            <a:r>
              <a:rPr lang="en-US" sz="2400" dirty="0"/>
              <a:t> </a:t>
            </a:r>
            <a:r>
              <a:rPr lang="en-US" sz="2400" dirty="0" err="1"/>
              <a:t>kuni</a:t>
            </a:r>
            <a:r>
              <a:rPr lang="en-US" sz="2400" dirty="0"/>
              <a:t> </a:t>
            </a:r>
            <a:r>
              <a:rPr lang="en-US" sz="2400" dirty="0" err="1"/>
              <a:t>kolmeks</a:t>
            </a:r>
            <a:r>
              <a:rPr lang="en-US" sz="2400" dirty="0"/>
              <a:t> </a:t>
            </a:r>
            <a:r>
              <a:rPr lang="en-US" sz="2400" dirty="0" err="1"/>
              <a:t>aastaks</a:t>
            </a:r>
            <a:r>
              <a:rPr lang="en-US" sz="2400" dirty="0"/>
              <a:t>.  </a:t>
            </a:r>
          </a:p>
          <a:p>
            <a:pPr marL="571500" indent="-571500">
              <a:buChar char="•"/>
            </a:pPr>
            <a:endParaRPr lang="en-US" sz="2400" dirty="0"/>
          </a:p>
          <a:p>
            <a:pPr marL="571500" indent="-571500">
              <a:buChar char="•"/>
            </a:pPr>
            <a:endParaRPr lang="en-US" sz="2400" dirty="0"/>
          </a:p>
          <a:p>
            <a:pPr marL="571500" indent="-571500">
              <a:buChar char="•"/>
            </a:pPr>
            <a:endParaRPr lang="en-US" sz="2400" dirty="0"/>
          </a:p>
          <a:p>
            <a:pPr marL="571500" indent="-571500">
              <a:buChar char="•"/>
            </a:pPr>
            <a:endParaRPr lang="en-US" sz="2400" dirty="0"/>
          </a:p>
        </p:txBody>
      </p:sp>
    </p:spTree>
    <p:extLst>
      <p:ext uri="{BB962C8B-B14F-4D97-AF65-F5344CB8AC3E}">
        <p14:creationId xmlns:p14="http://schemas.microsoft.com/office/powerpoint/2010/main" val="2619978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err="1"/>
              <a:t>Kaasav</a:t>
            </a:r>
            <a:r>
              <a:rPr lang="en-US" dirty="0"/>
              <a:t> </a:t>
            </a:r>
            <a:r>
              <a:rPr lang="en-US" dirty="0" err="1"/>
              <a:t>haridus</a:t>
            </a:r>
            <a:r>
              <a:rPr lang="en-US" dirty="0"/>
              <a:t>: </a:t>
            </a:r>
          </a:p>
        </p:txBody>
      </p:sp>
      <p:sp>
        <p:nvSpPr>
          <p:cNvPr id="4" name="Subtitle 3"/>
          <p:cNvSpPr>
            <a:spLocks noGrp="1"/>
          </p:cNvSpPr>
          <p:nvPr>
            <p:ph type="subTitle" idx="1"/>
          </p:nvPr>
        </p:nvSpPr>
        <p:spPr>
          <a:xfrm>
            <a:off x="494609" y="2026443"/>
            <a:ext cx="9057611" cy="4829618"/>
          </a:xfrm>
        </p:spPr>
        <p:txBody>
          <a:bodyPr vert="horz" lIns="0" tIns="0" rIns="0" bIns="0" rtlCol="0" anchor="t">
            <a:normAutofit/>
          </a:bodyPr>
          <a:lstStyle/>
          <a:p>
            <a:pPr marL="571500" indent="-571500">
              <a:buChar char="•"/>
            </a:pPr>
            <a:r>
              <a:rPr lang="en-US" sz="2400" dirty="0" err="1"/>
              <a:t>Lähtutakse</a:t>
            </a:r>
            <a:r>
              <a:rPr lang="en-US" sz="2400" dirty="0"/>
              <a:t> </a:t>
            </a:r>
            <a:r>
              <a:rPr lang="en-US" sz="2400" dirty="0" err="1"/>
              <a:t>kaasava</a:t>
            </a:r>
            <a:r>
              <a:rPr lang="en-US" sz="2400" dirty="0"/>
              <a:t> </a:t>
            </a:r>
            <a:r>
              <a:rPr lang="en-US" sz="2400" dirty="0" err="1"/>
              <a:t>hariduse</a:t>
            </a:r>
            <a:r>
              <a:rPr lang="en-US" sz="2400" dirty="0"/>
              <a:t> </a:t>
            </a:r>
            <a:r>
              <a:rPr lang="en-US" sz="2400" dirty="0" err="1"/>
              <a:t>põhimõtetest</a:t>
            </a:r>
            <a:r>
              <a:rPr lang="en-US" sz="2400" dirty="0"/>
              <a:t>.</a:t>
            </a:r>
            <a:endParaRPr lang="en-US" dirty="0"/>
          </a:p>
          <a:p>
            <a:pPr marL="571500" indent="-571500">
              <a:buChar char="•"/>
            </a:pPr>
            <a:r>
              <a:rPr lang="en-US" sz="2400" dirty="0"/>
              <a:t>Toe </a:t>
            </a:r>
            <a:r>
              <a:rPr lang="en-US" sz="2400" dirty="0" err="1"/>
              <a:t>liigid</a:t>
            </a:r>
            <a:r>
              <a:rPr lang="en-US" sz="2400" dirty="0"/>
              <a:t> (</a:t>
            </a:r>
            <a:r>
              <a:rPr lang="en-US" sz="2400" dirty="0" err="1"/>
              <a:t>üldine</a:t>
            </a:r>
            <a:r>
              <a:rPr lang="en-US" sz="2400" dirty="0"/>
              <a:t> </a:t>
            </a:r>
            <a:r>
              <a:rPr lang="en-US" sz="2400" dirty="0" err="1"/>
              <a:t>tugi</a:t>
            </a:r>
            <a:r>
              <a:rPr lang="en-US" sz="2400" dirty="0"/>
              <a:t>, </a:t>
            </a:r>
            <a:r>
              <a:rPr lang="en-US" sz="2400" dirty="0" err="1"/>
              <a:t>tõhustatud</a:t>
            </a:r>
            <a:r>
              <a:rPr lang="en-US" sz="2400" dirty="0"/>
              <a:t> </a:t>
            </a:r>
            <a:r>
              <a:rPr lang="en-US" sz="2400" dirty="0" err="1"/>
              <a:t>tugi</a:t>
            </a:r>
            <a:r>
              <a:rPr lang="en-US" sz="2400" dirty="0"/>
              <a:t>, </a:t>
            </a:r>
            <a:r>
              <a:rPr lang="en-US" sz="2400" dirty="0" err="1"/>
              <a:t>eritugi</a:t>
            </a:r>
            <a:r>
              <a:rPr lang="en-US" sz="2400" dirty="0"/>
              <a:t>) </a:t>
            </a:r>
            <a:r>
              <a:rPr lang="en-US" sz="2400" dirty="0" err="1"/>
              <a:t>ühtlustatakse</a:t>
            </a:r>
            <a:r>
              <a:rPr lang="en-US" sz="2400" dirty="0"/>
              <a:t> </a:t>
            </a:r>
            <a:r>
              <a:rPr lang="en-US" sz="2400" dirty="0" err="1"/>
              <a:t>üldhariduskoolides</a:t>
            </a:r>
            <a:r>
              <a:rPr lang="en-US" sz="2400" dirty="0"/>
              <a:t> </a:t>
            </a:r>
            <a:r>
              <a:rPr lang="en-US" sz="2400" dirty="0" err="1"/>
              <a:t>olevaga</a:t>
            </a:r>
            <a:endParaRPr lang="en-US" dirty="0"/>
          </a:p>
          <a:p>
            <a:pPr marL="571500" indent="-571500">
              <a:buChar char="•"/>
            </a:pPr>
            <a:r>
              <a:rPr lang="en-US" sz="2400" dirty="0" err="1"/>
              <a:t>Lapsel</a:t>
            </a:r>
            <a:r>
              <a:rPr lang="en-US" sz="2400" dirty="0"/>
              <a:t> on </a:t>
            </a:r>
            <a:r>
              <a:rPr lang="en-US" sz="2400" dirty="0" err="1"/>
              <a:t>õigus</a:t>
            </a:r>
            <a:r>
              <a:rPr lang="en-US" sz="2400" dirty="0"/>
              <a:t> </a:t>
            </a:r>
            <a:r>
              <a:rPr lang="en-US" sz="2400" dirty="0" err="1"/>
              <a:t>tema</a:t>
            </a:r>
            <a:r>
              <a:rPr lang="en-US" sz="2400" dirty="0"/>
              <a:t> </a:t>
            </a:r>
            <a:r>
              <a:rPr lang="en-US" sz="2400" dirty="0" err="1"/>
              <a:t>vajadustele</a:t>
            </a:r>
            <a:r>
              <a:rPr lang="en-US" sz="2400" dirty="0"/>
              <a:t> </a:t>
            </a:r>
            <a:r>
              <a:rPr lang="en-US" sz="2400" dirty="0" err="1"/>
              <a:t>vastava</a:t>
            </a:r>
            <a:r>
              <a:rPr lang="en-US" sz="2400" dirty="0"/>
              <a:t> toe </a:t>
            </a:r>
            <a:r>
              <a:rPr lang="en-US" sz="2400" dirty="0" err="1"/>
              <a:t>saamiseks</a:t>
            </a:r>
            <a:r>
              <a:rPr lang="en-US" sz="2400" dirty="0"/>
              <a:t> </a:t>
            </a:r>
            <a:r>
              <a:rPr lang="en-US" sz="2400" dirty="0" err="1"/>
              <a:t>vajaduse</a:t>
            </a:r>
            <a:r>
              <a:rPr lang="en-US" sz="2400" dirty="0"/>
              <a:t> </a:t>
            </a:r>
            <a:r>
              <a:rPr lang="en-US" sz="2400" dirty="0" err="1"/>
              <a:t>tuvastamise</a:t>
            </a:r>
            <a:r>
              <a:rPr lang="en-US" sz="2400" dirty="0"/>
              <a:t> </a:t>
            </a:r>
            <a:r>
              <a:rPr lang="en-US" sz="2400" dirty="0" err="1"/>
              <a:t>hetkest</a:t>
            </a:r>
            <a:r>
              <a:rPr lang="en-US" sz="2400" dirty="0"/>
              <a:t>.</a:t>
            </a:r>
          </a:p>
          <a:p>
            <a:pPr marL="571500" indent="-571500">
              <a:buChar char="•"/>
            </a:pPr>
            <a:r>
              <a:rPr lang="en-US" sz="2400" dirty="0" err="1"/>
              <a:t>Üldjuhul</a:t>
            </a:r>
            <a:r>
              <a:rPr lang="en-US" sz="2400" dirty="0"/>
              <a:t> </a:t>
            </a:r>
            <a:r>
              <a:rPr lang="en-US" sz="2400" dirty="0" err="1"/>
              <a:t>teeb</a:t>
            </a:r>
            <a:r>
              <a:rPr lang="en-US" sz="2400" dirty="0"/>
              <a:t> </a:t>
            </a:r>
            <a:r>
              <a:rPr lang="en-US" sz="2400" dirty="0" err="1"/>
              <a:t>lapsele</a:t>
            </a:r>
            <a:r>
              <a:rPr lang="en-US" sz="2400" dirty="0"/>
              <a:t> </a:t>
            </a:r>
            <a:r>
              <a:rPr lang="en-US" sz="2400" dirty="0" err="1"/>
              <a:t>sobiva</a:t>
            </a:r>
            <a:r>
              <a:rPr lang="en-US" sz="2400" dirty="0"/>
              <a:t> </a:t>
            </a:r>
            <a:r>
              <a:rPr lang="en-US" sz="2400" dirty="0" err="1"/>
              <a:t>suurusega</a:t>
            </a:r>
            <a:r>
              <a:rPr lang="en-US" sz="2400" dirty="0"/>
              <a:t> </a:t>
            </a:r>
            <a:r>
              <a:rPr lang="en-US" sz="2400" dirty="0" err="1"/>
              <a:t>rühma</a:t>
            </a:r>
            <a:r>
              <a:rPr lang="en-US" sz="2400" dirty="0"/>
              <a:t> ja </a:t>
            </a:r>
            <a:r>
              <a:rPr lang="en-US" sz="2400" dirty="0" err="1"/>
              <a:t>individuaalse</a:t>
            </a:r>
            <a:r>
              <a:rPr lang="en-US" sz="2400" dirty="0"/>
              <a:t> </a:t>
            </a:r>
            <a:r>
              <a:rPr lang="en-US" sz="2400" dirty="0" err="1"/>
              <a:t>lisatoe</a:t>
            </a:r>
            <a:r>
              <a:rPr lang="en-US" sz="2400" dirty="0"/>
              <a:t> </a:t>
            </a:r>
            <a:r>
              <a:rPr lang="en-US" sz="2400" dirty="0" err="1"/>
              <a:t>tagamiseks</a:t>
            </a:r>
            <a:r>
              <a:rPr lang="en-US" sz="2400" dirty="0"/>
              <a:t> </a:t>
            </a:r>
            <a:r>
              <a:rPr lang="en-US" sz="2400" dirty="0" err="1"/>
              <a:t>soovituse</a:t>
            </a:r>
            <a:r>
              <a:rPr lang="en-US" sz="2400" dirty="0"/>
              <a:t> </a:t>
            </a:r>
            <a:r>
              <a:rPr lang="en-US" sz="2400" dirty="0" err="1"/>
              <a:t>kooliväline</a:t>
            </a:r>
            <a:r>
              <a:rPr lang="en-US" sz="2400" dirty="0"/>
              <a:t> </a:t>
            </a:r>
            <a:r>
              <a:rPr lang="en-US" sz="2400" dirty="0" err="1"/>
              <a:t>nõustamismeeskond</a:t>
            </a:r>
            <a:r>
              <a:rPr lang="en-US" sz="2400" dirty="0"/>
              <a:t>. </a:t>
            </a:r>
          </a:p>
          <a:p>
            <a:pPr marL="571500" indent="-571500">
              <a:buChar char="•"/>
            </a:pPr>
            <a:r>
              <a:rPr lang="en-US" sz="2400" dirty="0" err="1"/>
              <a:t>Soovitus</a:t>
            </a:r>
            <a:r>
              <a:rPr lang="en-US" sz="2400" dirty="0"/>
              <a:t> </a:t>
            </a:r>
            <a:r>
              <a:rPr lang="en-US" sz="2400" dirty="0" err="1"/>
              <a:t>ei</a:t>
            </a:r>
            <a:r>
              <a:rPr lang="en-US" sz="2400" dirty="0"/>
              <a:t> ole </a:t>
            </a:r>
            <a:r>
              <a:rPr lang="en-US" sz="2400" dirty="0" err="1"/>
              <a:t>nõutav</a:t>
            </a:r>
            <a:r>
              <a:rPr lang="en-US" sz="2400" dirty="0"/>
              <a:t> </a:t>
            </a:r>
            <a:r>
              <a:rPr lang="en-US" sz="2400" dirty="0" err="1"/>
              <a:t>laste</a:t>
            </a:r>
            <a:r>
              <a:rPr lang="en-US" sz="2400" dirty="0"/>
              <a:t> </a:t>
            </a:r>
            <a:r>
              <a:rPr lang="en-US" sz="2400" dirty="0" err="1"/>
              <a:t>puhul</a:t>
            </a:r>
            <a:r>
              <a:rPr lang="en-US" sz="2400" dirty="0"/>
              <a:t>, </a:t>
            </a:r>
            <a:r>
              <a:rPr lang="en-US" sz="2400" dirty="0" err="1"/>
              <a:t>kellel</a:t>
            </a:r>
            <a:r>
              <a:rPr lang="en-US" sz="2400" dirty="0"/>
              <a:t> on </a:t>
            </a:r>
            <a:r>
              <a:rPr lang="en-US" sz="2400" dirty="0" err="1"/>
              <a:t>diagnoositud</a:t>
            </a:r>
            <a:r>
              <a:rPr lang="en-US" sz="2400" dirty="0"/>
              <a:t> </a:t>
            </a:r>
            <a:r>
              <a:rPr lang="en-US" sz="2400" dirty="0" err="1"/>
              <a:t>mõni</a:t>
            </a:r>
            <a:r>
              <a:rPr lang="en-US" sz="2400" dirty="0"/>
              <a:t> </a:t>
            </a:r>
            <a:r>
              <a:rPr lang="en-US" sz="2400" dirty="0" err="1"/>
              <a:t>igal</a:t>
            </a:r>
            <a:r>
              <a:rPr lang="en-US" sz="2400" dirty="0"/>
              <a:t> </a:t>
            </a:r>
            <a:r>
              <a:rPr lang="en-US" sz="2400" dirty="0" err="1"/>
              <a:t>ööpäeval</a:t>
            </a:r>
            <a:r>
              <a:rPr lang="en-US" sz="2400" dirty="0"/>
              <a:t> </a:t>
            </a:r>
            <a:r>
              <a:rPr lang="en-US" sz="2400" dirty="0" err="1"/>
              <a:t>või</a:t>
            </a:r>
            <a:r>
              <a:rPr lang="en-US" sz="2400" dirty="0"/>
              <a:t> </a:t>
            </a:r>
            <a:r>
              <a:rPr lang="en-US" sz="2400" dirty="0" err="1"/>
              <a:t>ööpäevaringselt</a:t>
            </a:r>
            <a:r>
              <a:rPr lang="en-US" sz="2400" dirty="0"/>
              <a:t> </a:t>
            </a:r>
            <a:r>
              <a:rPr lang="en-US" sz="2400" dirty="0" err="1"/>
              <a:t>kõrvalabi</a:t>
            </a:r>
            <a:r>
              <a:rPr lang="en-US" sz="2400" dirty="0"/>
              <a:t> </a:t>
            </a:r>
            <a:r>
              <a:rPr lang="en-US" sz="2400" dirty="0" err="1"/>
              <a:t>vajadust</a:t>
            </a:r>
            <a:r>
              <a:rPr lang="en-US" sz="2400" dirty="0"/>
              <a:t> </a:t>
            </a:r>
            <a:r>
              <a:rPr lang="en-US" sz="2400" dirty="0" err="1"/>
              <a:t>põhjustav</a:t>
            </a:r>
            <a:r>
              <a:rPr lang="en-US" sz="2400" dirty="0"/>
              <a:t> </a:t>
            </a:r>
            <a:r>
              <a:rPr lang="en-US" sz="2400" dirty="0" err="1"/>
              <a:t>terviseseisund</a:t>
            </a:r>
            <a:r>
              <a:rPr lang="en-US" sz="2400" dirty="0"/>
              <a:t> ja </a:t>
            </a:r>
            <a:r>
              <a:rPr lang="en-US" sz="2400" dirty="0" err="1"/>
              <a:t>tuvastatud</a:t>
            </a:r>
            <a:r>
              <a:rPr lang="en-US" sz="2400" dirty="0"/>
              <a:t> </a:t>
            </a:r>
            <a:r>
              <a:rPr lang="en-US" sz="2400" dirty="0" err="1"/>
              <a:t>puude</a:t>
            </a:r>
            <a:r>
              <a:rPr lang="en-US" sz="2400" dirty="0"/>
              <a:t> </a:t>
            </a:r>
            <a:r>
              <a:rPr lang="en-US" sz="2400" dirty="0" err="1"/>
              <a:t>raskusaste</a:t>
            </a:r>
            <a:r>
              <a:rPr lang="en-US" sz="2400" dirty="0"/>
              <a:t> </a:t>
            </a:r>
            <a:r>
              <a:rPr lang="en-US" sz="2400" dirty="0" err="1"/>
              <a:t>ning</a:t>
            </a:r>
            <a:r>
              <a:rPr lang="en-US" sz="2400" dirty="0"/>
              <a:t> </a:t>
            </a:r>
            <a:r>
              <a:rPr lang="en-US" sz="2400" dirty="0" err="1"/>
              <a:t>lasteaiale</a:t>
            </a:r>
            <a:r>
              <a:rPr lang="en-US" sz="2400" dirty="0"/>
              <a:t> on </a:t>
            </a:r>
            <a:r>
              <a:rPr lang="en-US" sz="2400" dirty="0" err="1"/>
              <a:t>edastatud</a:t>
            </a:r>
            <a:r>
              <a:rPr lang="en-US" sz="2400" dirty="0"/>
              <a:t> </a:t>
            </a:r>
            <a:r>
              <a:rPr lang="en-US" sz="2400" dirty="0" err="1"/>
              <a:t>sellekohased</a:t>
            </a:r>
            <a:r>
              <a:rPr lang="en-US" sz="2400" dirty="0"/>
              <a:t> </a:t>
            </a:r>
            <a:r>
              <a:rPr lang="en-US" sz="2400" dirty="0" err="1"/>
              <a:t>objektiivsed</a:t>
            </a:r>
            <a:r>
              <a:rPr lang="en-US" sz="2400" dirty="0"/>
              <a:t> </a:t>
            </a:r>
            <a:r>
              <a:rPr lang="en-US" sz="2400" dirty="0" err="1"/>
              <a:t>andmed</a:t>
            </a:r>
            <a:r>
              <a:rPr lang="en-US" sz="2400" dirty="0"/>
              <a:t> (</a:t>
            </a:r>
            <a:r>
              <a:rPr lang="en-US" sz="2400" dirty="0" err="1"/>
              <a:t>nt</a:t>
            </a:r>
            <a:r>
              <a:rPr lang="en-US" sz="2400" dirty="0"/>
              <a:t> </a:t>
            </a:r>
            <a:r>
              <a:rPr lang="en-US" sz="2400" dirty="0" err="1"/>
              <a:t>puudeotsus</a:t>
            </a:r>
            <a:r>
              <a:rPr lang="en-US" sz="2400" dirty="0"/>
              <a:t> </a:t>
            </a:r>
            <a:r>
              <a:rPr lang="en-US" sz="2400" dirty="0" err="1"/>
              <a:t>või</a:t>
            </a:r>
            <a:r>
              <a:rPr lang="en-US" sz="2400" dirty="0"/>
              <a:t> </a:t>
            </a:r>
            <a:r>
              <a:rPr lang="en-US" sz="2400" dirty="0" err="1"/>
              <a:t>tugiteenuste</a:t>
            </a:r>
            <a:r>
              <a:rPr lang="en-US" sz="2400" dirty="0"/>
              <a:t> </a:t>
            </a:r>
            <a:r>
              <a:rPr lang="en-US" sz="2400" dirty="0" err="1"/>
              <a:t>vajadust</a:t>
            </a:r>
            <a:r>
              <a:rPr lang="en-US" sz="2400" dirty="0"/>
              <a:t> </a:t>
            </a:r>
            <a:r>
              <a:rPr lang="en-US" sz="2400" dirty="0" err="1"/>
              <a:t>kirjeldav</a:t>
            </a:r>
            <a:r>
              <a:rPr lang="en-US" sz="2400" dirty="0"/>
              <a:t> </a:t>
            </a:r>
            <a:r>
              <a:rPr lang="en-US" sz="2400" dirty="0" err="1"/>
              <a:t>arsti</a:t>
            </a:r>
            <a:r>
              <a:rPr lang="en-US" sz="2400" dirty="0"/>
              <a:t> </a:t>
            </a:r>
            <a:r>
              <a:rPr lang="en-US" sz="2400" dirty="0" err="1"/>
              <a:t>väljastatud</a:t>
            </a:r>
            <a:r>
              <a:rPr lang="en-US" sz="2400" dirty="0"/>
              <a:t> </a:t>
            </a:r>
            <a:r>
              <a:rPr lang="en-US" sz="2400" dirty="0" err="1"/>
              <a:t>terviseseisundi</a:t>
            </a:r>
            <a:r>
              <a:rPr lang="en-US" sz="2400" dirty="0"/>
              <a:t> </a:t>
            </a:r>
            <a:r>
              <a:rPr lang="en-US" sz="2400" dirty="0" err="1"/>
              <a:t>hinnang</a:t>
            </a:r>
            <a:r>
              <a:rPr lang="en-US" sz="2400" dirty="0"/>
              <a:t>).</a:t>
            </a:r>
            <a:endParaRPr lang="en-US"/>
          </a:p>
        </p:txBody>
      </p:sp>
    </p:spTree>
    <p:extLst>
      <p:ext uri="{BB962C8B-B14F-4D97-AF65-F5344CB8AC3E}">
        <p14:creationId xmlns:p14="http://schemas.microsoft.com/office/powerpoint/2010/main" val="350841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66496" y="1810783"/>
            <a:ext cx="8123083" cy="4053242"/>
          </a:xfrm>
        </p:spPr>
        <p:txBody>
          <a:bodyPr vert="horz" lIns="0" tIns="0" rIns="0" bIns="0" rtlCol="0" anchor="t">
            <a:normAutofit/>
          </a:bodyPr>
          <a:lstStyle/>
          <a:p>
            <a:pPr marL="571500" indent="-571500">
              <a:buChar char="•"/>
            </a:pPr>
            <a:endParaRPr lang="en-US" sz="2400" dirty="0"/>
          </a:p>
          <a:p>
            <a:pPr marL="571500" indent="-571500">
              <a:buChar char="•"/>
            </a:pPr>
            <a:r>
              <a:rPr lang="en-US" sz="2400" dirty="0"/>
              <a:t>KOV-l on  </a:t>
            </a:r>
            <a:r>
              <a:rPr lang="en-US" sz="2400" dirty="0" err="1"/>
              <a:t>kohustus</a:t>
            </a:r>
            <a:r>
              <a:rPr lang="en-US" sz="2400" dirty="0"/>
              <a:t> </a:t>
            </a:r>
            <a:r>
              <a:rPr lang="en-US" sz="2400" dirty="0" err="1"/>
              <a:t>tagada</a:t>
            </a:r>
            <a:r>
              <a:rPr lang="en-US" sz="2400" dirty="0"/>
              <a:t> </a:t>
            </a:r>
            <a:r>
              <a:rPr lang="en-US" sz="2400" dirty="0" err="1"/>
              <a:t>tugispetsialisti</a:t>
            </a:r>
            <a:r>
              <a:rPr lang="en-US" sz="2400" dirty="0"/>
              <a:t> </a:t>
            </a:r>
            <a:r>
              <a:rPr lang="en-US" sz="2400" dirty="0" err="1"/>
              <a:t>teenused</a:t>
            </a:r>
            <a:r>
              <a:rPr lang="en-US" sz="2400" dirty="0"/>
              <a:t> lapse </a:t>
            </a:r>
            <a:r>
              <a:rPr lang="en-US" sz="2400" dirty="0" err="1"/>
              <a:t>vajadusest</a:t>
            </a:r>
            <a:r>
              <a:rPr lang="en-US" sz="2400" dirty="0"/>
              <a:t> </a:t>
            </a:r>
            <a:r>
              <a:rPr lang="en-US" sz="2400" dirty="0" err="1"/>
              <a:t>lähtuvas</a:t>
            </a:r>
            <a:r>
              <a:rPr lang="en-US" sz="2400" dirty="0"/>
              <a:t> </a:t>
            </a:r>
            <a:r>
              <a:rPr lang="en-US" sz="2400" dirty="0" err="1"/>
              <a:t>mahus</a:t>
            </a:r>
            <a:r>
              <a:rPr lang="en-US" sz="2400" dirty="0"/>
              <a:t> </a:t>
            </a:r>
            <a:r>
              <a:rPr lang="en-US" sz="2400" dirty="0" err="1"/>
              <a:t>ning</a:t>
            </a:r>
            <a:r>
              <a:rPr lang="en-US" sz="2400" dirty="0"/>
              <a:t> </a:t>
            </a:r>
            <a:r>
              <a:rPr lang="en-US" sz="2400" dirty="0" err="1"/>
              <a:t>planeerida</a:t>
            </a:r>
            <a:r>
              <a:rPr lang="en-US" sz="2400" dirty="0"/>
              <a:t> </a:t>
            </a:r>
            <a:r>
              <a:rPr lang="en-US" sz="2400" dirty="0" err="1"/>
              <a:t>selleks</a:t>
            </a:r>
            <a:r>
              <a:rPr lang="en-US" sz="2400" dirty="0"/>
              <a:t> </a:t>
            </a:r>
            <a:r>
              <a:rPr lang="en-US" sz="2400" dirty="0" err="1"/>
              <a:t>vajaminev</a:t>
            </a:r>
            <a:r>
              <a:rPr lang="en-US" sz="2400" dirty="0"/>
              <a:t> </a:t>
            </a:r>
            <a:r>
              <a:rPr lang="en-US" sz="2400" dirty="0" err="1"/>
              <a:t>ressurss</a:t>
            </a:r>
            <a:r>
              <a:rPr lang="en-US" sz="2400" dirty="0"/>
              <a:t>. </a:t>
            </a:r>
            <a:endParaRPr lang="en-US"/>
          </a:p>
          <a:p>
            <a:pPr marL="571500" indent="-571500">
              <a:buChar char="•"/>
            </a:pPr>
            <a:r>
              <a:rPr lang="en-US" sz="2400" dirty="0" err="1"/>
              <a:t>Tugispetsialisti</a:t>
            </a:r>
            <a:r>
              <a:rPr lang="en-US" sz="2400" dirty="0"/>
              <a:t> </a:t>
            </a:r>
            <a:r>
              <a:rPr lang="en-US" sz="2400" dirty="0" err="1"/>
              <a:t>töökoormuse</a:t>
            </a:r>
            <a:r>
              <a:rPr lang="en-US" sz="2400" dirty="0"/>
              <a:t> </a:t>
            </a:r>
            <a:r>
              <a:rPr lang="en-US" sz="2400" dirty="0" err="1"/>
              <a:t>määramisel</a:t>
            </a:r>
            <a:r>
              <a:rPr lang="en-US" sz="2400" dirty="0"/>
              <a:t> </a:t>
            </a:r>
            <a:r>
              <a:rPr lang="en-US" sz="2400" dirty="0" err="1"/>
              <a:t>loobutakse</a:t>
            </a:r>
            <a:r>
              <a:rPr lang="en-US" sz="2400" dirty="0"/>
              <a:t> </a:t>
            </a:r>
            <a:r>
              <a:rPr lang="en-US" sz="2400" dirty="0" err="1"/>
              <a:t>normaalkoormuse</a:t>
            </a:r>
            <a:r>
              <a:rPr lang="en-US" sz="2400" dirty="0"/>
              <a:t> </a:t>
            </a:r>
            <a:r>
              <a:rPr lang="en-US" sz="2400" dirty="0" err="1"/>
              <a:t>ette</a:t>
            </a:r>
            <a:r>
              <a:rPr lang="en-US" sz="2400" dirty="0"/>
              <a:t> </a:t>
            </a:r>
            <a:r>
              <a:rPr lang="en-US" sz="2400" dirty="0" err="1"/>
              <a:t>kirjutamisest</a:t>
            </a:r>
            <a:r>
              <a:rPr lang="en-US" sz="2400" dirty="0"/>
              <a:t> </a:t>
            </a:r>
            <a:r>
              <a:rPr lang="en-US" sz="2400" dirty="0" err="1"/>
              <a:t>laste</a:t>
            </a:r>
            <a:r>
              <a:rPr lang="en-US" sz="2400" dirty="0"/>
              <a:t> </a:t>
            </a:r>
            <a:r>
              <a:rPr lang="en-US" sz="2400" dirty="0" err="1"/>
              <a:t>arvu</a:t>
            </a:r>
            <a:r>
              <a:rPr lang="en-US" sz="2400" dirty="0"/>
              <a:t> </a:t>
            </a:r>
            <a:r>
              <a:rPr lang="en-US" sz="2400" dirty="0" err="1"/>
              <a:t>põhiselt</a:t>
            </a:r>
            <a:r>
              <a:rPr lang="en-US" sz="2400" dirty="0"/>
              <a:t> </a:t>
            </a:r>
            <a:r>
              <a:rPr lang="en-US" sz="2400" dirty="0" err="1"/>
              <a:t>ning</a:t>
            </a:r>
            <a:r>
              <a:rPr lang="en-US" sz="2400" dirty="0"/>
              <a:t> </a:t>
            </a:r>
            <a:r>
              <a:rPr lang="en-US" sz="2400" dirty="0" err="1"/>
              <a:t>lähtutakse</a:t>
            </a:r>
            <a:r>
              <a:rPr lang="en-US" sz="2400" dirty="0"/>
              <a:t> lapse </a:t>
            </a:r>
            <a:r>
              <a:rPr lang="en-US" sz="2400" dirty="0" err="1"/>
              <a:t>vajadustest</a:t>
            </a:r>
            <a:r>
              <a:rPr lang="en-US" sz="2400" dirty="0"/>
              <a:t>. </a:t>
            </a:r>
          </a:p>
          <a:p>
            <a:pPr marL="571500" indent="-571500">
              <a:buChar char="•"/>
            </a:pPr>
            <a:endParaRPr lang="en-US" sz="2400" dirty="0"/>
          </a:p>
        </p:txBody>
      </p:sp>
    </p:spTree>
    <p:extLst>
      <p:ext uri="{BB962C8B-B14F-4D97-AF65-F5344CB8AC3E}">
        <p14:creationId xmlns:p14="http://schemas.microsoft.com/office/powerpoint/2010/main" val="4259539425"/>
      </p:ext>
    </p:extLst>
  </p:cSld>
  <p:clrMapOvr>
    <a:masterClrMapping/>
  </p:clrMapOvr>
</p:sld>
</file>

<file path=ppt/theme/theme1.xml><?xml version="1.0" encoding="utf-8"?>
<a:theme xmlns:a="http://schemas.openxmlformats.org/drawingml/2006/main" name="Tumesinise taustaga">
  <a:themeElements>
    <a:clrScheme name="Haridus ja teadusministeerium stiil 1">
      <a:dk1>
        <a:srgbClr val="003087"/>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lesininse taustaga">
  <a:themeElements>
    <a:clrScheme name="Haridus ja teadusministeerium stiil 1">
      <a:dk1>
        <a:srgbClr val="003087"/>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lge taustaga">
  <a:themeElements>
    <a:clrScheme name="Haridus ja teadusministeerium stiil 1">
      <a:dk1>
        <a:srgbClr val="003087"/>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umesinise taustaga">
  <a:themeElements>
    <a:clrScheme name="Haridus ja teadusministeerium stiil 1">
      <a:dk1>
        <a:srgbClr val="003087"/>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Valge taustaga">
  <a:themeElements>
    <a:clrScheme name="Haridus ja teadusministeerium stiil 1">
      <a:dk1>
        <a:srgbClr val="003087"/>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Valge taustaga">
  <a:themeElements>
    <a:clrScheme name="Haridus ja teadusministeerium stiil 1">
      <a:dk1>
        <a:srgbClr val="003087"/>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Valge taustaga">
  <a:themeElements>
    <a:clrScheme name="Haridus ja teadusministeerium stiil 1">
      <a:dk1>
        <a:srgbClr val="003087"/>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7338fc0-1f71-47ca-af62-527eb90cb0f3">
      <UserInfo>
        <DisplayName>Liina Põld</DisplayName>
        <AccountId>1371</AccountId>
        <AccountType/>
      </UserInfo>
      <UserInfo>
        <DisplayName>Mari Annus</DisplayName>
        <AccountId>1405</AccountId>
        <AccountType/>
      </UserInfo>
      <UserInfo>
        <DisplayName>Triin Laasi-Õige</DisplayName>
        <AccountId>2193</AccountId>
        <AccountType/>
      </UserInfo>
      <UserInfo>
        <DisplayName>Kadi Serbak</DisplayName>
        <AccountId>953</AccountId>
        <AccountType/>
      </UserInfo>
      <UserInfo>
        <DisplayName>Indrek Kilk</DisplayName>
        <AccountId>952</AccountId>
        <AccountType/>
      </UserInfo>
      <UserInfo>
        <DisplayName>Heidi Uustalu</DisplayName>
        <AccountId>1872</AccountId>
        <AccountType/>
      </UserInfo>
      <UserInfo>
        <DisplayName>Marjeta Venno</DisplayName>
        <AccountId>2335</AccountId>
        <AccountType/>
      </UserInfo>
      <UserInfo>
        <DisplayName>Ülle Matsin</DisplayName>
        <AccountId>1470</AccountId>
        <AccountType/>
      </UserInfo>
      <UserInfo>
        <DisplayName>Maila Rajamets</DisplayName>
        <AccountId>2049</AccountId>
        <AccountType/>
      </UserInfo>
      <UserInfo>
        <DisplayName>Henry Kattago</DisplayName>
        <AccountId>2153</AccountId>
        <AccountType/>
      </UserInfo>
      <UserInfo>
        <DisplayName>Anu Vau</DisplayName>
        <AccountId>2016</AccountId>
        <AccountType/>
      </UserInfo>
      <UserInfo>
        <DisplayName>Riin Saadjärv</DisplayName>
        <AccountId>2289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E9578A2B3361041AF75A9602F2105DF" ma:contentTypeVersion="1" ma:contentTypeDescription="Loo uus dokument" ma:contentTypeScope="" ma:versionID="c64c5d83a24b232a166d5e07e60a935d">
  <xsd:schema xmlns:xsd="http://www.w3.org/2001/XMLSchema" xmlns:xs="http://www.w3.org/2001/XMLSchema" xmlns:p="http://schemas.microsoft.com/office/2006/metadata/properties" xmlns:ns2="a7338fc0-1f71-47ca-af62-527eb90cb0f3" targetNamespace="http://schemas.microsoft.com/office/2006/metadata/properties" ma:root="true" ma:fieldsID="2dbc7368641cfa1fa9d5b6554aba99d7" ns2:_="">
    <xsd:import namespace="a7338fc0-1f71-47ca-af62-527eb90cb0f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338fc0-1f71-47ca-af62-527eb90cb0f3" elementFormDefault="qualified">
    <xsd:import namespace="http://schemas.microsoft.com/office/2006/documentManagement/types"/>
    <xsd:import namespace="http://schemas.microsoft.com/office/infopath/2007/PartnerControls"/>
    <xsd:element name="SharedWithUsers" ma:index="8" nillable="true" ma:displayName="Ühiskasutuse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A8C5E5-94A4-4D0C-9976-26FAA0808482}">
  <ds:schemaRefs>
    <ds:schemaRef ds:uri="http://purl.org/dc/terms/"/>
    <ds:schemaRef ds:uri="http://purl.org/dc/elements/1.1/"/>
    <ds:schemaRef ds:uri="a7338fc0-1f71-47ca-af62-527eb90cb0f3"/>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FC38C35-13CF-4968-879B-6477FF5491CA}">
  <ds:schemaRefs>
    <ds:schemaRef ds:uri="http://schemas.microsoft.com/sharepoint/v3/contenttype/forms"/>
  </ds:schemaRefs>
</ds:datastoreItem>
</file>

<file path=customXml/itemProps3.xml><?xml version="1.0" encoding="utf-8"?>
<ds:datastoreItem xmlns:ds="http://schemas.openxmlformats.org/officeDocument/2006/customXml" ds:itemID="{0A3434F3-91E9-4D4F-941D-8372955753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338fc0-1f71-47ca-af62-527eb90cb0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11310</TotalTime>
  <Words>2505</Words>
  <Application>Microsoft Office PowerPoint</Application>
  <PresentationFormat>Laiekraan</PresentationFormat>
  <Paragraphs>278</Paragraphs>
  <Slides>55</Slides>
  <Notes>15</Notes>
  <HiddenSlides>0</HiddenSlides>
  <MMClips>0</MMClips>
  <ScaleCrop>false</ScaleCrop>
  <HeadingPairs>
    <vt:vector size="6" baseType="variant">
      <vt:variant>
        <vt:lpstr>Kasutatud fondid</vt:lpstr>
      </vt:variant>
      <vt:variant>
        <vt:i4>10</vt:i4>
      </vt:variant>
      <vt:variant>
        <vt:lpstr>Kujundus</vt:lpstr>
      </vt:variant>
      <vt:variant>
        <vt:i4>7</vt:i4>
      </vt:variant>
      <vt:variant>
        <vt:lpstr>Slaidipealkirjad</vt:lpstr>
      </vt:variant>
      <vt:variant>
        <vt:i4>55</vt:i4>
      </vt:variant>
    </vt:vector>
  </HeadingPairs>
  <TitlesOfParts>
    <vt:vector size="72" baseType="lpstr">
      <vt:lpstr>Aptos</vt:lpstr>
      <vt:lpstr>Arial</vt:lpstr>
      <vt:lpstr>Calibri</vt:lpstr>
      <vt:lpstr>Courier New</vt:lpstr>
      <vt:lpstr>DM Sans</vt:lpstr>
      <vt:lpstr>DM Sans Bold</vt:lpstr>
      <vt:lpstr>Now Bold</vt:lpstr>
      <vt:lpstr>Roboto</vt:lpstr>
      <vt:lpstr>Roboto Condensed</vt:lpstr>
      <vt:lpstr>Wingdings</vt:lpstr>
      <vt:lpstr>Tumesinise taustaga</vt:lpstr>
      <vt:lpstr>Helesininse taustaga</vt:lpstr>
      <vt:lpstr>Valge taustaga</vt:lpstr>
      <vt:lpstr>1_Tumesinise taustaga</vt:lpstr>
      <vt:lpstr>1_Valge taustaga</vt:lpstr>
      <vt:lpstr>2_Valge taustaga</vt:lpstr>
      <vt:lpstr>3_Valge taustaga</vt:lpstr>
      <vt:lpstr>Ülevaade haridusreformidest</vt:lpstr>
      <vt:lpstr>Taustategurid – muutuv maailm</vt:lpstr>
      <vt:lpstr>MUUTUSED HARIDUSES  - Alusharidusseadus - Õpikohustusliku ea pikendamine - Kutsehariduse reform - Õpetajate karjäärimudel - Koolijuhtide atesteerimine - Haridusvõrgu reform - Tehisaru kasutuselevõtt  </vt:lpstr>
      <vt:lpstr>Alusharidusseadusega tuuakse seni sotsiaalhoolekande seaduses reguleeritud lapsehoiuteenus alusharidussüsteemi osaks. Paraneb lastehoiu- ja lasteaiakohtade kättesaadavus ja kvaliteet. </vt:lpstr>
      <vt:lpstr>Lastehoiu ja lasteaia koha tagamine: </vt:lpstr>
      <vt:lpstr>PowerPointi esitlus</vt:lpstr>
      <vt:lpstr>Kvalifikatsiooninõuded: </vt:lpstr>
      <vt:lpstr>Kaasav haridus: </vt:lpstr>
      <vt:lpstr>PowerPointi esitlus</vt:lpstr>
      <vt:lpstr>Alusharidusseadus jõustub 01.09.2025 Rakendusaktide ajakohastamisprotsess on hetkel töös..</vt:lpstr>
      <vt:lpstr>Õppimiskohustusliku ea pikendamine – kõigile noortele eluks vajalikud oskused ja teadmised</vt:lpstr>
      <vt:lpstr>PowerPointi esitlus</vt:lpstr>
      <vt:lpstr>PowerPointi esitlus</vt:lpstr>
      <vt:lpstr>Õppimiskohustus </vt:lpstr>
      <vt:lpstr>Õppimiskohustus – miks?</vt:lpstr>
      <vt:lpstr>PowerPointi esitlus</vt:lpstr>
      <vt:lpstr>PowerPointi esitlus</vt:lpstr>
      <vt:lpstr>PowerPointi esitlus</vt:lpstr>
      <vt:lpstr>PowerPointi esitlus</vt:lpstr>
      <vt:lpstr>Kutsehariduse reform–tööjõuturule vastavate oskustega inimesed</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Haridusvõrgu reform ja hariduskeskuste kontseptsioon</vt:lpstr>
      <vt:lpstr>PowerPointi esitlus</vt:lpstr>
      <vt:lpstr>Keskhariduse koolivõrgu ja korralduse korrastamine – miks ja kuidas?</vt:lpstr>
      <vt:lpstr>PowerPointi esitlus</vt:lpstr>
      <vt:lpstr>PowerPointi esitlus</vt:lpstr>
      <vt:lpstr>Hariduskeskused</vt:lpstr>
      <vt:lpstr>Õpetajate karjäärimudel</vt:lpstr>
      <vt:lpstr>PowerPointi esitlus</vt:lpstr>
      <vt:lpstr>Karjäärimudel</vt:lpstr>
      <vt:lpstr>PowerPointi esitlus</vt:lpstr>
      <vt:lpstr>Karjääriastmed</vt:lpstr>
      <vt:lpstr>Karjäärimudeli rakendamine ja rahastus</vt:lpstr>
      <vt:lpstr>Koolijuhtide atesteerimine</vt:lpstr>
      <vt:lpstr>Eesmärk</vt:lpstr>
      <vt:lpstr>Kavandatavad muudatused</vt:lpstr>
      <vt:lpstr>Atesteerimise kavand</vt:lpstr>
      <vt:lpstr>PowerPointi esitlus</vt:lpstr>
      <vt:lpstr>Tehisaru haridusvaldkonnas – on tulnud ja jääb, kuidas sellega arvestada</vt:lpstr>
      <vt:lpstr>PowerPointi esitlus</vt:lpstr>
      <vt:lpstr>Hetkeseis koolis</vt:lpstr>
      <vt:lpstr>PowerPointi esitlus</vt:lpstr>
      <vt:lpstr>Kuidas AI-st võiks saada õpetaja tööriist õpilase toetamisel </vt:lpstr>
      <vt:lpstr>EDASISED SAMMUD…</vt:lpstr>
      <vt:lpstr>Uuenenud õppeprotsessi kontseptsiooni loomine</vt:lpstr>
      <vt:lpstr>AI kirjaoskuse arendamine </vt:lpstr>
      <vt:lpstr>Õpetajate toetamine</vt:lpstr>
      <vt:lpstr>Hea teada! Eesti keel ja 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Agentuur Ecwador</dc:creator>
  <cp:keywords/>
  <dc:description/>
  <cp:lastModifiedBy>Liina Põld</cp:lastModifiedBy>
  <cp:revision>160</cp:revision>
  <dcterms:created xsi:type="dcterms:W3CDTF">2021-03-10T11:43:06Z</dcterms:created>
  <dcterms:modified xsi:type="dcterms:W3CDTF">2025-02-21T08:52:52Z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0x0101002E9578A2B3361041AF75A9602F2105DF</vt:lpwstr>
  </property>
</Properties>
</file>