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767" r:id="rId4"/>
    <p:sldMasterId id="2147483983" r:id="rId5"/>
  </p:sldMasterIdLst>
  <p:notesMasterIdLst>
    <p:notesMasterId r:id="rId22"/>
  </p:notesMasterIdLst>
  <p:handoutMasterIdLst>
    <p:handoutMasterId r:id="rId23"/>
  </p:handoutMasterIdLst>
  <p:sldIdLst>
    <p:sldId id="299" r:id="rId6"/>
    <p:sldId id="308" r:id="rId7"/>
    <p:sldId id="314" r:id="rId8"/>
    <p:sldId id="309" r:id="rId9"/>
    <p:sldId id="310" r:id="rId10"/>
    <p:sldId id="311" r:id="rId11"/>
    <p:sldId id="297" r:id="rId12"/>
    <p:sldId id="315" r:id="rId13"/>
    <p:sldId id="320" r:id="rId14"/>
    <p:sldId id="324" r:id="rId15"/>
    <p:sldId id="321" r:id="rId16"/>
    <p:sldId id="322" r:id="rId17"/>
    <p:sldId id="325" r:id="rId18"/>
    <p:sldId id="327" r:id="rId19"/>
    <p:sldId id="326" r:id="rId20"/>
    <p:sldId id="291" r:id="rId21"/>
  </p:sldIdLst>
  <p:sldSz cx="12192000" cy="6858000"/>
  <p:notesSz cx="6858000" cy="9144000"/>
  <p:embeddedFontLst>
    <p:embeddedFont>
      <p:font typeface="Inter" panose="02000503000000020004" pitchFamily="2" charset="0"/>
      <p:regular r:id="rId24"/>
      <p:bold r:id="rId24"/>
      <p:italic r:id="rId24"/>
      <p:boldItalic r:id="rId24"/>
    </p:embeddedFont>
    <p:embeddedFont>
      <p:font typeface="Tartu Kodanik" pitchFamily="50" charset="-70"/>
      <p:regular r:id="rId25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F7F2E9"/>
    <a:srgbClr val="000000"/>
    <a:srgbClr val="B1E2BC"/>
    <a:srgbClr val="443A5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616DA210-FB5B-4158-B5E0-FEB733F419B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33359" autoAdjust="0"/>
    <p:restoredTop sz="96327"/>
  </p:normalViewPr>
  <p:slideViewPr>
    <p:cSldViewPr snapToGrid="0" snapToObjects="1">
      <p:cViewPr varScale="1">
        <p:scale>
          <a:sx n="64" d="100"/>
          <a:sy n="64" d="100"/>
        </p:scale>
        <p:origin x="48" y="10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139" d="100"/>
          <a:sy n="139" d="100"/>
        </p:scale>
        <p:origin x="4648" y="17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font" Target="fonts/font2.fntdata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font" Target="fonts/font1.fntdata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handoutMaster" Target="handoutMasters/handoutMaster1.xml"/><Relationship Id="rId28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notesMaster" Target="notesMasters/notesMaster1.xml"/><Relationship Id="rId27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5FE773E1-C3DD-9446-8BB9-0DCD0DA096A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EE">
              <a:latin typeface="Inter" panose="02000503000000020004" pitchFamily="2" charset="0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DCBE0BB-167F-35EE-A558-FAC78D72881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73FD1E-C7B9-564D-AFCC-765965D58532}" type="datetimeFigureOut">
              <a:rPr lang="en-US">
                <a:latin typeface="Inter" panose="02000503000000020004" pitchFamily="2" charset="0"/>
              </a:rPr>
              <a:t>3/15/2024</a:t>
            </a:fld>
            <a:endParaRPr lang="en-EE">
              <a:latin typeface="Inter" panose="02000503000000020004" pitchFamily="2" charset="0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412D222-B109-3179-4B08-88469C91772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EE">
              <a:latin typeface="Inter" panose="02000503000000020004" pitchFamily="2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2B98CFF-6848-48EB-1CD9-AE19F94C2EF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330BD75-C0A0-D148-94E1-FFBD88BDF38F}" type="slidenum">
              <a:rPr>
                <a:latin typeface="Inter" panose="02000503000000020004" pitchFamily="2" charset="0"/>
              </a:rPr>
              <a:t>‹#›</a:t>
            </a:fld>
            <a:endParaRPr lang="en-EE">
              <a:latin typeface="Inter" panose="020005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724221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0" i="0">
                <a:latin typeface="Inter" panose="02000503000000020004" pitchFamily="2" charset="0"/>
              </a:defRPr>
            </a:lvl1pPr>
          </a:lstStyle>
          <a:p>
            <a:endParaRPr lang="en-E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0" i="0">
                <a:latin typeface="Inter" panose="02000503000000020004" pitchFamily="2" charset="0"/>
              </a:defRPr>
            </a:lvl1pPr>
          </a:lstStyle>
          <a:p>
            <a:fld id="{5F4646FD-9F0D-6444-B005-A12BF4761990}" type="datetimeFigureOut">
              <a:rPr lang="en-EE"/>
              <a:pPr/>
              <a:t>03/15/2024</a:t>
            </a:fld>
            <a:endParaRPr lang="en-E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E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E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0" i="0">
                <a:latin typeface="Inter" panose="02000503000000020004" pitchFamily="2" charset="0"/>
              </a:defRPr>
            </a:lvl1pPr>
          </a:lstStyle>
          <a:p>
            <a:endParaRPr lang="en-E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 i="0">
                <a:latin typeface="Inter" panose="02000503000000020004" pitchFamily="2" charset="0"/>
              </a:defRPr>
            </a:lvl1pPr>
          </a:lstStyle>
          <a:p>
            <a:fld id="{016D5EB1-0A0D-E346-9FDD-3AA9145EDA9E}" type="slidenum">
              <a:rPr lang="en-EE"/>
              <a:pPr/>
              <a:t>‹#›</a:t>
            </a:fld>
            <a:endParaRPr lang="en-EE"/>
          </a:p>
        </p:txBody>
      </p:sp>
    </p:spTree>
    <p:extLst>
      <p:ext uri="{BB962C8B-B14F-4D97-AF65-F5344CB8AC3E}">
        <p14:creationId xmlns:p14="http://schemas.microsoft.com/office/powerpoint/2010/main" val="4334018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b="0" i="0" kern="1200">
        <a:solidFill>
          <a:schemeClr val="tx1"/>
        </a:solidFill>
        <a:latin typeface="Inter" panose="02000503000000020004" pitchFamily="2" charset="0"/>
        <a:ea typeface="+mn-ea"/>
        <a:cs typeface="+mn-cs"/>
      </a:defRPr>
    </a:lvl1pPr>
    <a:lvl2pPr marL="457200" algn="l" defTabSz="914400" rtl="0" eaLnBrk="1" latinLnBrk="0" hangingPunct="1">
      <a:defRPr sz="1200" b="0" i="0" kern="1200">
        <a:solidFill>
          <a:schemeClr val="tx1"/>
        </a:solidFill>
        <a:latin typeface="Inter" panose="02000503000000020004" pitchFamily="2" charset="0"/>
        <a:ea typeface="+mn-ea"/>
        <a:cs typeface="+mn-cs"/>
      </a:defRPr>
    </a:lvl2pPr>
    <a:lvl3pPr marL="914400" algn="l" defTabSz="914400" rtl="0" eaLnBrk="1" latinLnBrk="0" hangingPunct="1">
      <a:defRPr sz="1200" b="0" i="0" kern="1200">
        <a:solidFill>
          <a:schemeClr val="tx1"/>
        </a:solidFill>
        <a:latin typeface="Inter" panose="02000503000000020004" pitchFamily="2" charset="0"/>
        <a:ea typeface="+mn-ea"/>
        <a:cs typeface="+mn-cs"/>
      </a:defRPr>
    </a:lvl3pPr>
    <a:lvl4pPr marL="1371600" algn="l" defTabSz="914400" rtl="0" eaLnBrk="1" latinLnBrk="0" hangingPunct="1">
      <a:defRPr sz="1200" b="0" i="0" kern="1200">
        <a:solidFill>
          <a:schemeClr val="tx1"/>
        </a:solidFill>
        <a:latin typeface="Inter" panose="02000503000000020004" pitchFamily="2" charset="0"/>
        <a:ea typeface="+mn-ea"/>
        <a:cs typeface="+mn-cs"/>
      </a:defRPr>
    </a:lvl4pPr>
    <a:lvl5pPr marL="1828800" algn="l" defTabSz="914400" rtl="0" eaLnBrk="1" latinLnBrk="0" hangingPunct="1">
      <a:defRPr sz="1200" b="0" i="0" kern="1200">
        <a:solidFill>
          <a:schemeClr val="tx1"/>
        </a:solidFill>
        <a:latin typeface="Inter" panose="02000503000000020004" pitchFamily="2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hyperlink" Target="https://youtu.be/gyHv_qRIa6g" TargetMode="External"/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ealkir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59" y="225426"/>
            <a:ext cx="7790408" cy="2077199"/>
          </a:xfrm>
        </p:spPr>
        <p:txBody>
          <a:bodyPr>
            <a:noAutofit/>
          </a:bodyPr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8" name="Freeform 5">
            <a:extLst>
              <a:ext uri="{FF2B5EF4-FFF2-40B4-BE49-F238E27FC236}">
                <a16:creationId xmlns:a16="http://schemas.microsoft.com/office/drawing/2014/main" id="{D4A785C0-3747-C136-50FF-4C8C2F009A06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344948" y="6287131"/>
            <a:ext cx="1539475" cy="345443"/>
          </a:xfrm>
          <a:custGeom>
            <a:avLst/>
            <a:gdLst>
              <a:gd name="T0" fmla="*/ 6664 w 19606"/>
              <a:gd name="T1" fmla="*/ 3625 h 4402"/>
              <a:gd name="T2" fmla="*/ 7599 w 19606"/>
              <a:gd name="T3" fmla="*/ 4311 h 4402"/>
              <a:gd name="T4" fmla="*/ 7460 w 19606"/>
              <a:gd name="T5" fmla="*/ 1834 h 4402"/>
              <a:gd name="T6" fmla="*/ 4115 w 19606"/>
              <a:gd name="T7" fmla="*/ 359 h 4402"/>
              <a:gd name="T8" fmla="*/ 5432 w 19606"/>
              <a:gd name="T9" fmla="*/ 675 h 4402"/>
              <a:gd name="T10" fmla="*/ 6628 w 19606"/>
              <a:gd name="T11" fmla="*/ 2350 h 4402"/>
              <a:gd name="T12" fmla="*/ 3059 w 19606"/>
              <a:gd name="T13" fmla="*/ 3079 h 4402"/>
              <a:gd name="T14" fmla="*/ 1384 w 19606"/>
              <a:gd name="T15" fmla="*/ 4311 h 4402"/>
              <a:gd name="T16" fmla="*/ 2136 w 19606"/>
              <a:gd name="T17" fmla="*/ 730 h 4402"/>
              <a:gd name="T18" fmla="*/ 3520 w 19606"/>
              <a:gd name="T19" fmla="*/ 62 h 4402"/>
              <a:gd name="T20" fmla="*/ 0 w 19606"/>
              <a:gd name="T21" fmla="*/ 730 h 4402"/>
              <a:gd name="T22" fmla="*/ 1384 w 19606"/>
              <a:gd name="T23" fmla="*/ 4311 h 4402"/>
              <a:gd name="T24" fmla="*/ 3812 w 19606"/>
              <a:gd name="T25" fmla="*/ 3079 h 4402"/>
              <a:gd name="T26" fmla="*/ 6306 w 19606"/>
              <a:gd name="T27" fmla="*/ 2963 h 4402"/>
              <a:gd name="T28" fmla="*/ 8285 w 19606"/>
              <a:gd name="T29" fmla="*/ 4311 h 4402"/>
              <a:gd name="T30" fmla="*/ 9026 w 19606"/>
              <a:gd name="T31" fmla="*/ 2848 h 4402"/>
              <a:gd name="T32" fmla="*/ 10901 w 19606"/>
              <a:gd name="T33" fmla="*/ 4311 h 4402"/>
              <a:gd name="T34" fmla="*/ 10895 w 19606"/>
              <a:gd name="T35" fmla="*/ 2654 h 4402"/>
              <a:gd name="T36" fmla="*/ 10112 w 19606"/>
              <a:gd name="T37" fmla="*/ 62 h 4402"/>
              <a:gd name="T38" fmla="*/ 8285 w 19606"/>
              <a:gd name="T39" fmla="*/ 4311 h 4402"/>
              <a:gd name="T40" fmla="*/ 9026 w 19606"/>
              <a:gd name="T41" fmla="*/ 730 h 4402"/>
              <a:gd name="T42" fmla="*/ 10932 w 19606"/>
              <a:gd name="T43" fmla="*/ 1458 h 4402"/>
              <a:gd name="T44" fmla="*/ 9026 w 19606"/>
              <a:gd name="T45" fmla="*/ 2192 h 4402"/>
              <a:gd name="T46" fmla="*/ 14088 w 19606"/>
              <a:gd name="T47" fmla="*/ 4311 h 4402"/>
              <a:gd name="T48" fmla="*/ 15472 w 19606"/>
              <a:gd name="T49" fmla="*/ 730 h 4402"/>
              <a:gd name="T50" fmla="*/ 11951 w 19606"/>
              <a:gd name="T51" fmla="*/ 62 h 4402"/>
              <a:gd name="T52" fmla="*/ 13335 w 19606"/>
              <a:gd name="T53" fmla="*/ 730 h 4402"/>
              <a:gd name="T54" fmla="*/ 17554 w 19606"/>
              <a:gd name="T55" fmla="*/ 4372 h 4402"/>
              <a:gd name="T56" fmla="*/ 19606 w 19606"/>
              <a:gd name="T57" fmla="*/ 3030 h 4402"/>
              <a:gd name="T58" fmla="*/ 18865 w 19606"/>
              <a:gd name="T59" fmla="*/ 62 h 4402"/>
              <a:gd name="T60" fmla="*/ 18040 w 19606"/>
              <a:gd name="T61" fmla="*/ 3716 h 4402"/>
              <a:gd name="T62" fmla="*/ 16729 w 19606"/>
              <a:gd name="T63" fmla="*/ 3030 h 4402"/>
              <a:gd name="T64" fmla="*/ 15988 w 19606"/>
              <a:gd name="T65" fmla="*/ 62 h 4402"/>
              <a:gd name="T66" fmla="*/ 17554 w 19606"/>
              <a:gd name="T67" fmla="*/ 4372 h 44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19606" h="4402">
                <a:moveTo>
                  <a:pt x="4752" y="4402"/>
                </a:moveTo>
                <a:cubicBezTo>
                  <a:pt x="5487" y="4402"/>
                  <a:pt x="6173" y="4098"/>
                  <a:pt x="6664" y="3625"/>
                </a:cubicBezTo>
                <a:cubicBezTo>
                  <a:pt x="6743" y="3825"/>
                  <a:pt x="6804" y="4056"/>
                  <a:pt x="6853" y="4311"/>
                </a:cubicBezTo>
                <a:cubicBezTo>
                  <a:pt x="7599" y="4311"/>
                  <a:pt x="7599" y="4311"/>
                  <a:pt x="7599" y="4311"/>
                </a:cubicBezTo>
                <a:cubicBezTo>
                  <a:pt x="7514" y="3843"/>
                  <a:pt x="7363" y="3400"/>
                  <a:pt x="7138" y="3018"/>
                </a:cubicBezTo>
                <a:cubicBezTo>
                  <a:pt x="7344" y="2660"/>
                  <a:pt x="7460" y="2253"/>
                  <a:pt x="7460" y="1834"/>
                </a:cubicBezTo>
                <a:cubicBezTo>
                  <a:pt x="7460" y="717"/>
                  <a:pt x="6592" y="1"/>
                  <a:pt x="5432" y="1"/>
                </a:cubicBezTo>
                <a:cubicBezTo>
                  <a:pt x="4969" y="0"/>
                  <a:pt x="4514" y="124"/>
                  <a:pt x="4115" y="359"/>
                </a:cubicBezTo>
                <a:cubicBezTo>
                  <a:pt x="4461" y="960"/>
                  <a:pt x="4461" y="960"/>
                  <a:pt x="4461" y="960"/>
                </a:cubicBezTo>
                <a:cubicBezTo>
                  <a:pt x="4758" y="784"/>
                  <a:pt x="5074" y="675"/>
                  <a:pt x="5432" y="675"/>
                </a:cubicBezTo>
                <a:cubicBezTo>
                  <a:pt x="6221" y="675"/>
                  <a:pt x="6707" y="1148"/>
                  <a:pt x="6707" y="1834"/>
                </a:cubicBezTo>
                <a:cubicBezTo>
                  <a:pt x="6707" y="2010"/>
                  <a:pt x="6677" y="2180"/>
                  <a:pt x="6628" y="2350"/>
                </a:cubicBezTo>
                <a:cubicBezTo>
                  <a:pt x="6179" y="1925"/>
                  <a:pt x="5596" y="1664"/>
                  <a:pt x="4886" y="1664"/>
                </a:cubicBezTo>
                <a:cubicBezTo>
                  <a:pt x="3575" y="1664"/>
                  <a:pt x="3059" y="2435"/>
                  <a:pt x="3059" y="3079"/>
                </a:cubicBezTo>
                <a:cubicBezTo>
                  <a:pt x="3059" y="3862"/>
                  <a:pt x="3751" y="4402"/>
                  <a:pt x="4752" y="4402"/>
                </a:cubicBezTo>
                <a:close/>
                <a:moveTo>
                  <a:pt x="1384" y="4311"/>
                </a:moveTo>
                <a:cubicBezTo>
                  <a:pt x="2136" y="4311"/>
                  <a:pt x="2136" y="4311"/>
                  <a:pt x="2136" y="4311"/>
                </a:cubicBezTo>
                <a:cubicBezTo>
                  <a:pt x="2136" y="730"/>
                  <a:pt x="2136" y="730"/>
                  <a:pt x="2136" y="730"/>
                </a:cubicBezTo>
                <a:cubicBezTo>
                  <a:pt x="3520" y="730"/>
                  <a:pt x="3520" y="730"/>
                  <a:pt x="3520" y="730"/>
                </a:cubicBezTo>
                <a:cubicBezTo>
                  <a:pt x="3520" y="62"/>
                  <a:pt x="3520" y="62"/>
                  <a:pt x="3520" y="62"/>
                </a:cubicBezTo>
                <a:cubicBezTo>
                  <a:pt x="0" y="62"/>
                  <a:pt x="0" y="62"/>
                  <a:pt x="0" y="62"/>
                </a:cubicBezTo>
                <a:cubicBezTo>
                  <a:pt x="0" y="730"/>
                  <a:pt x="0" y="730"/>
                  <a:pt x="0" y="730"/>
                </a:cubicBezTo>
                <a:cubicBezTo>
                  <a:pt x="1384" y="730"/>
                  <a:pt x="1384" y="730"/>
                  <a:pt x="1384" y="730"/>
                </a:cubicBezTo>
                <a:lnTo>
                  <a:pt x="1384" y="4311"/>
                </a:lnTo>
                <a:close/>
                <a:moveTo>
                  <a:pt x="4752" y="3746"/>
                </a:moveTo>
                <a:cubicBezTo>
                  <a:pt x="4164" y="3746"/>
                  <a:pt x="3812" y="3473"/>
                  <a:pt x="3812" y="3079"/>
                </a:cubicBezTo>
                <a:cubicBezTo>
                  <a:pt x="3812" y="2660"/>
                  <a:pt x="4206" y="2308"/>
                  <a:pt x="4886" y="2308"/>
                </a:cubicBezTo>
                <a:cubicBezTo>
                  <a:pt x="5481" y="2308"/>
                  <a:pt x="5960" y="2520"/>
                  <a:pt x="6306" y="2963"/>
                </a:cubicBezTo>
                <a:cubicBezTo>
                  <a:pt x="5954" y="3419"/>
                  <a:pt x="5396" y="3746"/>
                  <a:pt x="4752" y="3746"/>
                </a:cubicBezTo>
                <a:close/>
                <a:moveTo>
                  <a:pt x="8285" y="4311"/>
                </a:moveTo>
                <a:cubicBezTo>
                  <a:pt x="9026" y="4311"/>
                  <a:pt x="9026" y="4311"/>
                  <a:pt x="9026" y="4311"/>
                </a:cubicBezTo>
                <a:cubicBezTo>
                  <a:pt x="9026" y="2848"/>
                  <a:pt x="9026" y="2848"/>
                  <a:pt x="9026" y="2848"/>
                </a:cubicBezTo>
                <a:cubicBezTo>
                  <a:pt x="10185" y="2848"/>
                  <a:pt x="10185" y="2848"/>
                  <a:pt x="10185" y="2848"/>
                </a:cubicBezTo>
                <a:cubicBezTo>
                  <a:pt x="10901" y="4311"/>
                  <a:pt x="10901" y="4311"/>
                  <a:pt x="10901" y="4311"/>
                </a:cubicBezTo>
                <a:cubicBezTo>
                  <a:pt x="11733" y="4311"/>
                  <a:pt x="11733" y="4311"/>
                  <a:pt x="11733" y="4311"/>
                </a:cubicBezTo>
                <a:cubicBezTo>
                  <a:pt x="10895" y="2654"/>
                  <a:pt x="10895" y="2654"/>
                  <a:pt x="10895" y="2654"/>
                </a:cubicBezTo>
                <a:cubicBezTo>
                  <a:pt x="11357" y="2411"/>
                  <a:pt x="11672" y="1962"/>
                  <a:pt x="11672" y="1458"/>
                </a:cubicBezTo>
                <a:cubicBezTo>
                  <a:pt x="11672" y="699"/>
                  <a:pt x="10968" y="62"/>
                  <a:pt x="10112" y="62"/>
                </a:cubicBezTo>
                <a:cubicBezTo>
                  <a:pt x="8285" y="62"/>
                  <a:pt x="8285" y="62"/>
                  <a:pt x="8285" y="62"/>
                </a:cubicBezTo>
                <a:lnTo>
                  <a:pt x="8285" y="4311"/>
                </a:lnTo>
                <a:close/>
                <a:moveTo>
                  <a:pt x="9026" y="2192"/>
                </a:moveTo>
                <a:cubicBezTo>
                  <a:pt x="9026" y="730"/>
                  <a:pt x="9026" y="730"/>
                  <a:pt x="9026" y="730"/>
                </a:cubicBezTo>
                <a:cubicBezTo>
                  <a:pt x="10112" y="730"/>
                  <a:pt x="10112" y="730"/>
                  <a:pt x="10112" y="730"/>
                </a:cubicBezTo>
                <a:cubicBezTo>
                  <a:pt x="10616" y="730"/>
                  <a:pt x="10932" y="997"/>
                  <a:pt x="10932" y="1458"/>
                </a:cubicBezTo>
                <a:cubicBezTo>
                  <a:pt x="10932" y="1919"/>
                  <a:pt x="10616" y="2192"/>
                  <a:pt x="10112" y="2192"/>
                </a:cubicBezTo>
                <a:lnTo>
                  <a:pt x="9026" y="2192"/>
                </a:lnTo>
                <a:close/>
                <a:moveTo>
                  <a:pt x="13335" y="4311"/>
                </a:moveTo>
                <a:cubicBezTo>
                  <a:pt x="14088" y="4311"/>
                  <a:pt x="14088" y="4311"/>
                  <a:pt x="14088" y="4311"/>
                </a:cubicBezTo>
                <a:cubicBezTo>
                  <a:pt x="14088" y="730"/>
                  <a:pt x="14088" y="730"/>
                  <a:pt x="14088" y="730"/>
                </a:cubicBezTo>
                <a:cubicBezTo>
                  <a:pt x="15472" y="730"/>
                  <a:pt x="15472" y="730"/>
                  <a:pt x="15472" y="730"/>
                </a:cubicBezTo>
                <a:cubicBezTo>
                  <a:pt x="15472" y="62"/>
                  <a:pt x="15472" y="62"/>
                  <a:pt x="15472" y="62"/>
                </a:cubicBezTo>
                <a:cubicBezTo>
                  <a:pt x="11951" y="62"/>
                  <a:pt x="11951" y="62"/>
                  <a:pt x="11951" y="62"/>
                </a:cubicBezTo>
                <a:cubicBezTo>
                  <a:pt x="11951" y="730"/>
                  <a:pt x="11951" y="730"/>
                  <a:pt x="11951" y="730"/>
                </a:cubicBezTo>
                <a:cubicBezTo>
                  <a:pt x="13335" y="730"/>
                  <a:pt x="13335" y="730"/>
                  <a:pt x="13335" y="730"/>
                </a:cubicBezTo>
                <a:lnTo>
                  <a:pt x="13335" y="4311"/>
                </a:lnTo>
                <a:close/>
                <a:moveTo>
                  <a:pt x="17554" y="4372"/>
                </a:moveTo>
                <a:cubicBezTo>
                  <a:pt x="18040" y="4372"/>
                  <a:pt x="18040" y="4372"/>
                  <a:pt x="18040" y="4372"/>
                </a:cubicBezTo>
                <a:cubicBezTo>
                  <a:pt x="18962" y="4372"/>
                  <a:pt x="19606" y="3837"/>
                  <a:pt x="19606" y="3030"/>
                </a:cubicBezTo>
                <a:cubicBezTo>
                  <a:pt x="19606" y="62"/>
                  <a:pt x="19606" y="62"/>
                  <a:pt x="19606" y="62"/>
                </a:cubicBezTo>
                <a:cubicBezTo>
                  <a:pt x="18865" y="62"/>
                  <a:pt x="18865" y="62"/>
                  <a:pt x="18865" y="62"/>
                </a:cubicBezTo>
                <a:cubicBezTo>
                  <a:pt x="18865" y="3030"/>
                  <a:pt x="18865" y="3030"/>
                  <a:pt x="18865" y="3030"/>
                </a:cubicBezTo>
                <a:cubicBezTo>
                  <a:pt x="18865" y="3485"/>
                  <a:pt x="18550" y="3716"/>
                  <a:pt x="18040" y="3716"/>
                </a:cubicBezTo>
                <a:cubicBezTo>
                  <a:pt x="17554" y="3716"/>
                  <a:pt x="17554" y="3716"/>
                  <a:pt x="17554" y="3716"/>
                </a:cubicBezTo>
                <a:cubicBezTo>
                  <a:pt x="17044" y="3716"/>
                  <a:pt x="16729" y="3485"/>
                  <a:pt x="16729" y="3030"/>
                </a:cubicBezTo>
                <a:cubicBezTo>
                  <a:pt x="16729" y="62"/>
                  <a:pt x="16729" y="62"/>
                  <a:pt x="16729" y="62"/>
                </a:cubicBezTo>
                <a:cubicBezTo>
                  <a:pt x="15988" y="62"/>
                  <a:pt x="15988" y="62"/>
                  <a:pt x="15988" y="62"/>
                </a:cubicBezTo>
                <a:cubicBezTo>
                  <a:pt x="15988" y="3030"/>
                  <a:pt x="15988" y="3030"/>
                  <a:pt x="15988" y="3030"/>
                </a:cubicBezTo>
                <a:cubicBezTo>
                  <a:pt x="15988" y="3837"/>
                  <a:pt x="16631" y="4372"/>
                  <a:pt x="17554" y="437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chemeClr val="accent1"/>
              </a:solidFill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FDC78E36-630A-B2BA-EEC5-A40FFD6BE8C1}"/>
              </a:ext>
            </a:extLst>
          </p:cNvPr>
          <p:cNvCxnSpPr/>
          <p:nvPr userDrawn="1"/>
        </p:nvCxnSpPr>
        <p:spPr>
          <a:xfrm>
            <a:off x="192088" y="225425"/>
            <a:ext cx="0" cy="640715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4A1A04B2-0DB9-C601-60AD-8DC179C474B1}"/>
              </a:ext>
            </a:extLst>
          </p:cNvPr>
          <p:cNvCxnSpPr/>
          <p:nvPr userDrawn="1"/>
        </p:nvCxnSpPr>
        <p:spPr>
          <a:xfrm>
            <a:off x="11972132" y="225425"/>
            <a:ext cx="0" cy="640715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53FEDDD2-1D10-02BF-DF9F-B506C8BE9847}"/>
              </a:ext>
            </a:extLst>
          </p:cNvPr>
          <p:cNvCxnSpPr/>
          <p:nvPr userDrawn="1"/>
        </p:nvCxnSpPr>
        <p:spPr>
          <a:xfrm>
            <a:off x="8182010" y="225425"/>
            <a:ext cx="0" cy="640715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C9D55036-8613-E3BE-642F-A768877BF60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336751" y="6332449"/>
            <a:ext cx="2743200" cy="365125"/>
          </a:xfrm>
          <a:prstGeom prst="rect">
            <a:avLst/>
          </a:prstGeom>
        </p:spPr>
        <p:txBody>
          <a:bodyPr vert="horz" lIns="91440" tIns="45720" rIns="0" bIns="45720" rtlCol="0" anchor="b"/>
          <a:lstStyle>
            <a:lvl1pPr algn="r">
              <a:defRPr sz="800">
                <a:solidFill>
                  <a:schemeClr val="accent1"/>
                </a:solidFill>
                <a:latin typeface="Inter" panose="02000503000000020004" pitchFamily="50" charset="0"/>
                <a:ea typeface="Inter" panose="02000503000000020004" pitchFamily="50" charset="0"/>
                <a:cs typeface="Inter" panose="02000503000000020004" pitchFamily="50" charset="0"/>
              </a:defRPr>
            </a:lvl1pPr>
          </a:lstStyle>
          <a:p>
            <a:fld id="{A5FA49CF-E83D-4EB8-8E71-8FB34694CC1D}" type="datetime1">
              <a:rPr lang="et-EE" smtClean="0"/>
              <a:t>15.03.2024</a:t>
            </a:fld>
            <a:endParaRPr lang="en-EE"/>
          </a:p>
        </p:txBody>
      </p:sp>
      <p:sp>
        <p:nvSpPr>
          <p:cNvPr id="18" name="Text Placeholder 16">
            <a:extLst>
              <a:ext uri="{FF2B5EF4-FFF2-40B4-BE49-F238E27FC236}">
                <a16:creationId xmlns:a16="http://schemas.microsoft.com/office/drawing/2014/main" id="{D21BACEF-C62F-BE74-C584-E068A83F55D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88925" y="3097213"/>
            <a:ext cx="7791450" cy="2889250"/>
          </a:xfrm>
        </p:spPr>
        <p:txBody>
          <a:bodyPr anchor="b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EE"/>
          </a:p>
        </p:txBody>
      </p:sp>
    </p:spTree>
    <p:extLst>
      <p:ext uri="{BB962C8B-B14F-4D97-AF65-F5344CB8AC3E}">
        <p14:creationId xmlns:p14="http://schemas.microsoft.com/office/powerpoint/2010/main" val="17713036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islaid_1fotog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59" y="225425"/>
            <a:ext cx="5691021" cy="1325563"/>
          </a:xfrm>
        </p:spPr>
        <p:txBody>
          <a:bodyPr/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175AAA5-9BBB-0878-4812-487D05511A91}"/>
              </a:ext>
            </a:extLst>
          </p:cNvPr>
          <p:cNvCxnSpPr>
            <a:cxnSpLocks/>
          </p:cNvCxnSpPr>
          <p:nvPr userDrawn="1"/>
        </p:nvCxnSpPr>
        <p:spPr>
          <a:xfrm>
            <a:off x="6096000" y="225425"/>
            <a:ext cx="0" cy="640715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05721413-B711-242B-15BE-765E33D8BE7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217920" y="225425"/>
            <a:ext cx="5638792" cy="6407150"/>
          </a:xfrm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4A15B4E-DF9D-EC65-E6AE-F9A1D72B222B}"/>
              </a:ext>
            </a:extLst>
          </p:cNvPr>
          <p:cNvCxnSpPr/>
          <p:nvPr userDrawn="1"/>
        </p:nvCxnSpPr>
        <p:spPr>
          <a:xfrm>
            <a:off x="192088" y="225425"/>
            <a:ext cx="0" cy="640715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B12F6B23-1C0A-7268-41F0-E938939713FC}"/>
              </a:ext>
            </a:extLst>
          </p:cNvPr>
          <p:cNvCxnSpPr/>
          <p:nvPr userDrawn="1"/>
        </p:nvCxnSpPr>
        <p:spPr>
          <a:xfrm>
            <a:off x="11972132" y="225425"/>
            <a:ext cx="0" cy="640715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 Placeholder 8">
            <a:extLst>
              <a:ext uri="{FF2B5EF4-FFF2-40B4-BE49-F238E27FC236}">
                <a16:creationId xmlns:a16="http://schemas.microsoft.com/office/drawing/2014/main" id="{453A4F16-32A6-6153-9622-10341B68110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88926" y="2892425"/>
            <a:ext cx="5685156" cy="3740150"/>
          </a:xfrm>
        </p:spPr>
        <p:txBody>
          <a:bodyPr numCol="1"/>
          <a:lstStyle>
            <a:lvl1pPr marL="0" indent="0">
              <a:buClr>
                <a:schemeClr val="accent2"/>
              </a:buClr>
              <a:buFont typeface="Arial" panose="020B0604020202020204" pitchFamily="34" charset="0"/>
              <a:buNone/>
              <a:defRPr/>
            </a:lvl1pPr>
            <a:lvl2pPr marL="541338" indent="-225425">
              <a:buClr>
                <a:schemeClr val="accent2"/>
              </a:buClr>
              <a:buFont typeface="Arial" panose="020B0604020202020204" pitchFamily="34" charset="0"/>
              <a:buChar char="•"/>
              <a:tabLst/>
              <a:defRPr/>
            </a:lvl2pPr>
            <a:lvl3pPr marL="933450" indent="-261938">
              <a:buClr>
                <a:schemeClr val="accent2"/>
              </a:buClr>
              <a:buFont typeface="Courier New" panose="02070309020205020404" pitchFamily="49" charset="0"/>
              <a:buChar char="o"/>
              <a:tabLst>
                <a:tab pos="1147763" algn="l"/>
                <a:tab pos="1681163" algn="l"/>
              </a:tabLst>
              <a:defRPr/>
            </a:lvl3pPr>
            <a:lvl4pPr marL="1381125" indent="-307975">
              <a:buClr>
                <a:schemeClr val="accent2"/>
              </a:buClr>
              <a:buFont typeface="Courier New" panose="02070309020205020404" pitchFamily="49" charset="0"/>
              <a:buChar char="o"/>
              <a:tabLst>
                <a:tab pos="1279525" algn="l"/>
              </a:tabLst>
              <a:defRPr/>
            </a:lvl4pPr>
            <a:lvl5pPr marL="1912938" indent="-260350">
              <a:buClr>
                <a:schemeClr val="accent2"/>
              </a:buClr>
              <a:buFont typeface="Wingdings" pitchFamily="2" charset="2"/>
              <a:buChar char="§"/>
              <a:tabLst>
                <a:tab pos="1554163" algn="l"/>
                <a:tab pos="1595438" algn="l"/>
              </a:tabLst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EE"/>
          </a:p>
        </p:txBody>
      </p:sp>
    </p:spTree>
    <p:extLst>
      <p:ext uri="{BB962C8B-B14F-4D97-AF65-F5344CB8AC3E}">
        <p14:creationId xmlns:p14="http://schemas.microsoft.com/office/powerpoint/2010/main" val="15309160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islaid_1foto_pildiallkirjag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59" y="225425"/>
            <a:ext cx="5691021" cy="1325563"/>
          </a:xfrm>
        </p:spPr>
        <p:txBody>
          <a:bodyPr/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175AAA5-9BBB-0878-4812-487D05511A91}"/>
              </a:ext>
            </a:extLst>
          </p:cNvPr>
          <p:cNvCxnSpPr>
            <a:cxnSpLocks/>
          </p:cNvCxnSpPr>
          <p:nvPr userDrawn="1"/>
        </p:nvCxnSpPr>
        <p:spPr>
          <a:xfrm>
            <a:off x="6096000" y="225425"/>
            <a:ext cx="0" cy="640715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4A15B4E-DF9D-EC65-E6AE-F9A1D72B222B}"/>
              </a:ext>
            </a:extLst>
          </p:cNvPr>
          <p:cNvCxnSpPr/>
          <p:nvPr userDrawn="1"/>
        </p:nvCxnSpPr>
        <p:spPr>
          <a:xfrm>
            <a:off x="192088" y="225425"/>
            <a:ext cx="0" cy="640715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B12F6B23-1C0A-7268-41F0-E938939713FC}"/>
              </a:ext>
            </a:extLst>
          </p:cNvPr>
          <p:cNvCxnSpPr/>
          <p:nvPr userDrawn="1"/>
        </p:nvCxnSpPr>
        <p:spPr>
          <a:xfrm>
            <a:off x="11972132" y="225425"/>
            <a:ext cx="0" cy="640715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0647C1A2-FAE2-1F02-6EC5-18C2B847BF0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218238" y="6434051"/>
            <a:ext cx="5638800" cy="198524"/>
          </a:xfrm>
        </p:spPr>
        <p:txBody>
          <a:bodyPr bIns="0" anchor="b" anchorCtr="0"/>
          <a:lstStyle>
            <a:lvl1pPr algn="r">
              <a:defRPr sz="1200"/>
            </a:lvl1pPr>
            <a:lvl2pPr algn="r">
              <a:defRPr sz="1200"/>
            </a:lvl2pPr>
            <a:lvl3pPr algn="r">
              <a:defRPr sz="1200"/>
            </a:lvl3pPr>
            <a:lvl4pPr algn="r">
              <a:defRPr sz="1200"/>
            </a:lvl4pPr>
            <a:lvl5pPr algn="r">
              <a:defRPr sz="12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EE"/>
          </a:p>
        </p:txBody>
      </p:sp>
      <p:sp>
        <p:nvSpPr>
          <p:cNvPr id="10" name="Picture Placeholder 8">
            <a:extLst>
              <a:ext uri="{FF2B5EF4-FFF2-40B4-BE49-F238E27FC236}">
                <a16:creationId xmlns:a16="http://schemas.microsoft.com/office/drawing/2014/main" id="{0F51764B-87B2-18EA-27B9-64613AA77A2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217920" y="225425"/>
            <a:ext cx="5638792" cy="6083935"/>
          </a:xfrm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9A393E4D-B8F1-DBB1-18D6-412EC1C3CCE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88925" y="2892425"/>
            <a:ext cx="5684838" cy="3740150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EE"/>
          </a:p>
        </p:txBody>
      </p:sp>
    </p:spTree>
    <p:extLst>
      <p:ext uri="{BB962C8B-B14F-4D97-AF65-F5344CB8AC3E}">
        <p14:creationId xmlns:p14="http://schemas.microsoft.com/office/powerpoint/2010/main" val="18004820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islaid_2fotog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59" y="225425"/>
            <a:ext cx="5691021" cy="1325563"/>
          </a:xfrm>
        </p:spPr>
        <p:txBody>
          <a:bodyPr/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175AAA5-9BBB-0878-4812-487D05511A91}"/>
              </a:ext>
            </a:extLst>
          </p:cNvPr>
          <p:cNvCxnSpPr>
            <a:cxnSpLocks/>
          </p:cNvCxnSpPr>
          <p:nvPr userDrawn="1"/>
        </p:nvCxnSpPr>
        <p:spPr>
          <a:xfrm>
            <a:off x="6070600" y="225425"/>
            <a:ext cx="0" cy="640715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05721413-B711-242B-15BE-765E33D8BE7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185367" y="225425"/>
            <a:ext cx="5673724" cy="3161760"/>
          </a:xfrm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4A15B4E-DF9D-EC65-E6AE-F9A1D72B222B}"/>
              </a:ext>
            </a:extLst>
          </p:cNvPr>
          <p:cNvCxnSpPr/>
          <p:nvPr userDrawn="1"/>
        </p:nvCxnSpPr>
        <p:spPr>
          <a:xfrm>
            <a:off x="192088" y="225425"/>
            <a:ext cx="0" cy="640715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B12F6B23-1C0A-7268-41F0-E938939713FC}"/>
              </a:ext>
            </a:extLst>
          </p:cNvPr>
          <p:cNvCxnSpPr/>
          <p:nvPr userDrawn="1"/>
        </p:nvCxnSpPr>
        <p:spPr>
          <a:xfrm>
            <a:off x="11972132" y="225425"/>
            <a:ext cx="0" cy="640715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Picture Placeholder 8">
            <a:extLst>
              <a:ext uri="{FF2B5EF4-FFF2-40B4-BE49-F238E27FC236}">
                <a16:creationId xmlns:a16="http://schemas.microsoft.com/office/drawing/2014/main" id="{84822158-4AEA-BEBD-B458-C4D21F0FFD1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185367" y="3470815"/>
            <a:ext cx="5673724" cy="3161760"/>
          </a:xfrm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3" name="Text Placeholder 8">
            <a:extLst>
              <a:ext uri="{FF2B5EF4-FFF2-40B4-BE49-F238E27FC236}">
                <a16:creationId xmlns:a16="http://schemas.microsoft.com/office/drawing/2014/main" id="{97DEDE12-0D08-6405-E01E-FC0606F4819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88926" y="2892425"/>
            <a:ext cx="5685156" cy="3740150"/>
          </a:xfrm>
        </p:spPr>
        <p:txBody>
          <a:bodyPr numCol="1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EE"/>
          </a:p>
        </p:txBody>
      </p:sp>
    </p:spTree>
    <p:extLst>
      <p:ext uri="{BB962C8B-B14F-4D97-AF65-F5344CB8AC3E}">
        <p14:creationId xmlns:p14="http://schemas.microsoft.com/office/powerpoint/2010/main" val="135027157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islaid_2fotoga_pildiallkirjag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59" y="225425"/>
            <a:ext cx="5691021" cy="1325563"/>
          </a:xfrm>
        </p:spPr>
        <p:txBody>
          <a:bodyPr/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175AAA5-9BBB-0878-4812-487D05511A91}"/>
              </a:ext>
            </a:extLst>
          </p:cNvPr>
          <p:cNvCxnSpPr>
            <a:cxnSpLocks/>
          </p:cNvCxnSpPr>
          <p:nvPr userDrawn="1"/>
        </p:nvCxnSpPr>
        <p:spPr>
          <a:xfrm>
            <a:off x="6070600" y="225425"/>
            <a:ext cx="0" cy="640715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05721413-B711-242B-15BE-765E33D8BE7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185367" y="225425"/>
            <a:ext cx="5673724" cy="2922236"/>
          </a:xfrm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4A15B4E-DF9D-EC65-E6AE-F9A1D72B222B}"/>
              </a:ext>
            </a:extLst>
          </p:cNvPr>
          <p:cNvCxnSpPr/>
          <p:nvPr userDrawn="1"/>
        </p:nvCxnSpPr>
        <p:spPr>
          <a:xfrm>
            <a:off x="192088" y="225425"/>
            <a:ext cx="0" cy="640715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B12F6B23-1C0A-7268-41F0-E938939713FC}"/>
              </a:ext>
            </a:extLst>
          </p:cNvPr>
          <p:cNvCxnSpPr/>
          <p:nvPr userDrawn="1"/>
        </p:nvCxnSpPr>
        <p:spPr>
          <a:xfrm>
            <a:off x="11972132" y="225425"/>
            <a:ext cx="0" cy="640715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Picture Placeholder 8">
            <a:extLst>
              <a:ext uri="{FF2B5EF4-FFF2-40B4-BE49-F238E27FC236}">
                <a16:creationId xmlns:a16="http://schemas.microsoft.com/office/drawing/2014/main" id="{84822158-4AEA-BEBD-B458-C4D21F0FFD1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185367" y="3470815"/>
            <a:ext cx="5673724" cy="2922236"/>
          </a:xfrm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E2B9CD-E496-8DD2-6C9E-2F718A53A5BC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178915" y="3257845"/>
            <a:ext cx="5691020" cy="129340"/>
          </a:xfrm>
        </p:spPr>
        <p:txBody>
          <a:bodyPr lIns="90000" tIns="0" rIns="0" bIns="0" anchor="b" anchorCtr="0">
            <a:noAutofit/>
          </a:bodyPr>
          <a:lstStyle>
            <a:lvl1pPr marL="0" indent="0" algn="r">
              <a:buFont typeface="Arial" panose="020B0604020202020204" pitchFamily="34" charset="0"/>
              <a:buNone/>
              <a:defRPr sz="1200"/>
            </a:lvl1pPr>
            <a:lvl2pPr marL="742950" indent="-285750" algn="r">
              <a:buFont typeface="Arial" panose="020B0604020202020204" pitchFamily="34" charset="0"/>
              <a:buChar char="•"/>
              <a:defRPr sz="1200"/>
            </a:lvl2pPr>
            <a:lvl3pPr marL="1200150" indent="-285750" algn="r">
              <a:buFont typeface="Arial" panose="020B0604020202020204" pitchFamily="34" charset="0"/>
              <a:buChar char="•"/>
              <a:defRPr sz="1200"/>
            </a:lvl3pPr>
            <a:lvl4pPr marL="1657350" indent="-285750" algn="r">
              <a:buFont typeface="Arial" panose="020B0604020202020204" pitchFamily="34" charset="0"/>
              <a:buChar char="•"/>
              <a:defRPr sz="1200"/>
            </a:lvl4pPr>
            <a:lvl5pPr marL="2114550" indent="-285750" algn="r">
              <a:buFont typeface="Arial" panose="020B0604020202020204" pitchFamily="34" charset="0"/>
              <a:buChar char="•"/>
              <a:defRPr sz="1200"/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B6491800-FE92-8FFA-9F69-662A297E40C7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6178915" y="6519433"/>
            <a:ext cx="5691020" cy="129340"/>
          </a:xfrm>
        </p:spPr>
        <p:txBody>
          <a:bodyPr lIns="90000" tIns="0" rIns="0" bIns="0" anchor="b" anchorCtr="0">
            <a:noAutofit/>
          </a:bodyPr>
          <a:lstStyle>
            <a:lvl1pPr marL="0" indent="0" algn="r">
              <a:buFont typeface="Arial" panose="020B0604020202020204" pitchFamily="34" charset="0"/>
              <a:buNone/>
              <a:defRPr sz="1200"/>
            </a:lvl1pPr>
            <a:lvl2pPr marL="742950" indent="-285750" algn="r">
              <a:buFont typeface="Arial" panose="020B0604020202020204" pitchFamily="34" charset="0"/>
              <a:buChar char="•"/>
              <a:defRPr sz="1200"/>
            </a:lvl2pPr>
            <a:lvl3pPr marL="1200150" indent="-285750" algn="r">
              <a:buFont typeface="Arial" panose="020B0604020202020204" pitchFamily="34" charset="0"/>
              <a:buChar char="•"/>
              <a:defRPr sz="1200"/>
            </a:lvl3pPr>
            <a:lvl4pPr marL="1657350" indent="-285750" algn="r">
              <a:buFont typeface="Arial" panose="020B0604020202020204" pitchFamily="34" charset="0"/>
              <a:buChar char="•"/>
              <a:defRPr sz="1200"/>
            </a:lvl4pPr>
            <a:lvl5pPr marL="2114550" indent="-285750" algn="r">
              <a:buFont typeface="Arial" panose="020B0604020202020204" pitchFamily="34" charset="0"/>
              <a:buChar char="•"/>
              <a:defRPr sz="1200"/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76AA0596-DC65-E604-224A-391A9594D85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88926" y="2892425"/>
            <a:ext cx="5685156" cy="3740150"/>
          </a:xfrm>
        </p:spPr>
        <p:txBody>
          <a:bodyPr numCol="1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EE"/>
          </a:p>
        </p:txBody>
      </p:sp>
    </p:spTree>
    <p:extLst>
      <p:ext uri="{BB962C8B-B14F-4D97-AF65-F5344CB8AC3E}">
        <p14:creationId xmlns:p14="http://schemas.microsoft.com/office/powerpoint/2010/main" val="166843430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islaid_3fotog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ADD9420D-7BB1-2AF3-BFA4-649DF6F988DD}"/>
              </a:ext>
            </a:extLst>
          </p:cNvPr>
          <p:cNvSpPr txBox="1"/>
          <p:nvPr userDrawn="1"/>
        </p:nvSpPr>
        <p:spPr>
          <a:xfrm>
            <a:off x="192088" y="1628503"/>
            <a:ext cx="7236323" cy="966651"/>
          </a:xfrm>
          <a:prstGeom prst="rect">
            <a:avLst/>
          </a:prstGeom>
        </p:spPr>
        <p:txBody>
          <a:bodyPr vert="horz" wrap="square" lIns="91440" tIns="45720" rIns="91440" bIns="45720" rtlCol="0" anchor="b">
            <a:noAutofit/>
          </a:bodyPr>
          <a:lstStyle/>
          <a:p>
            <a:pPr algn="l"/>
            <a:endParaRPr lang="en-EE" sz="12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3" name="Picture Placeholder 8">
            <a:extLst>
              <a:ext uri="{FF2B5EF4-FFF2-40B4-BE49-F238E27FC236}">
                <a16:creationId xmlns:a16="http://schemas.microsoft.com/office/drawing/2014/main" id="{0E319F47-11BD-871A-548D-1E7B49ED929F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24223" y="2781299"/>
            <a:ext cx="3754437" cy="3851275"/>
          </a:xfrm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6" name="Picture Placeholder 8">
            <a:extLst>
              <a:ext uri="{FF2B5EF4-FFF2-40B4-BE49-F238E27FC236}">
                <a16:creationId xmlns:a16="http://schemas.microsoft.com/office/drawing/2014/main" id="{08064127-4451-77B3-11E7-7F6D086BF990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200898" y="2781299"/>
            <a:ext cx="3754437" cy="3851275"/>
          </a:xfrm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CAF161FC-C44B-A9D7-45F0-36C86A18635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077574" y="2781299"/>
            <a:ext cx="3754437" cy="3851275"/>
          </a:xfrm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41ABDE9B-9C09-D435-851D-638220FC24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9559" y="225426"/>
            <a:ext cx="9794237" cy="854074"/>
          </a:xfrm>
        </p:spPr>
        <p:txBody>
          <a:bodyPr/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D1E970B-7F73-EC18-488E-F4C2B58F89B5}"/>
              </a:ext>
            </a:extLst>
          </p:cNvPr>
          <p:cNvCxnSpPr/>
          <p:nvPr userDrawn="1"/>
        </p:nvCxnSpPr>
        <p:spPr>
          <a:xfrm>
            <a:off x="192088" y="225425"/>
            <a:ext cx="0" cy="640715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876A31C9-3EA7-C89F-2E85-6DEC40724A3E}"/>
              </a:ext>
            </a:extLst>
          </p:cNvPr>
          <p:cNvCxnSpPr/>
          <p:nvPr userDrawn="1"/>
        </p:nvCxnSpPr>
        <p:spPr>
          <a:xfrm>
            <a:off x="11972132" y="225425"/>
            <a:ext cx="0" cy="640715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83458E44-B381-9C32-E21B-6D9FC14B2E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9559" y="1079500"/>
            <a:ext cx="9792287" cy="1515654"/>
          </a:xfrm>
        </p:spPr>
        <p:txBody>
          <a:bodyPr anchor="b"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982677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islaid_3fotoga_pildiallkirjag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ADD9420D-7BB1-2AF3-BFA4-649DF6F988DD}"/>
              </a:ext>
            </a:extLst>
          </p:cNvPr>
          <p:cNvSpPr txBox="1"/>
          <p:nvPr userDrawn="1"/>
        </p:nvSpPr>
        <p:spPr>
          <a:xfrm>
            <a:off x="192088" y="1628503"/>
            <a:ext cx="7236323" cy="966651"/>
          </a:xfrm>
          <a:prstGeom prst="rect">
            <a:avLst/>
          </a:prstGeom>
        </p:spPr>
        <p:txBody>
          <a:bodyPr vert="horz" wrap="square" lIns="91440" tIns="45720" rIns="91440" bIns="45720" rtlCol="0" anchor="b">
            <a:noAutofit/>
          </a:bodyPr>
          <a:lstStyle/>
          <a:p>
            <a:pPr algn="l"/>
            <a:endParaRPr lang="en-EE" sz="12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3" name="Picture Placeholder 8">
            <a:extLst>
              <a:ext uri="{FF2B5EF4-FFF2-40B4-BE49-F238E27FC236}">
                <a16:creationId xmlns:a16="http://schemas.microsoft.com/office/drawing/2014/main" id="{0E319F47-11BD-871A-548D-1E7B49ED929F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24223" y="2781299"/>
            <a:ext cx="3754437" cy="3588503"/>
          </a:xfrm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6" name="Picture Placeholder 8">
            <a:extLst>
              <a:ext uri="{FF2B5EF4-FFF2-40B4-BE49-F238E27FC236}">
                <a16:creationId xmlns:a16="http://schemas.microsoft.com/office/drawing/2014/main" id="{08064127-4451-77B3-11E7-7F6D086BF990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200898" y="2781299"/>
            <a:ext cx="3754437" cy="3588503"/>
          </a:xfrm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CAF161FC-C44B-A9D7-45F0-36C86A18635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077574" y="2781299"/>
            <a:ext cx="3754437" cy="3588503"/>
          </a:xfrm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41ABDE9B-9C09-D435-851D-638220FC24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9559" y="225426"/>
            <a:ext cx="9794237" cy="1216932"/>
          </a:xfrm>
        </p:spPr>
        <p:txBody>
          <a:bodyPr/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D1E970B-7F73-EC18-488E-F4C2B58F89B5}"/>
              </a:ext>
            </a:extLst>
          </p:cNvPr>
          <p:cNvCxnSpPr/>
          <p:nvPr userDrawn="1"/>
        </p:nvCxnSpPr>
        <p:spPr>
          <a:xfrm>
            <a:off x="192088" y="225425"/>
            <a:ext cx="0" cy="640715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876A31C9-3EA7-C89F-2E85-6DEC40724A3E}"/>
              </a:ext>
            </a:extLst>
          </p:cNvPr>
          <p:cNvCxnSpPr/>
          <p:nvPr userDrawn="1"/>
        </p:nvCxnSpPr>
        <p:spPr>
          <a:xfrm>
            <a:off x="11972132" y="225425"/>
            <a:ext cx="0" cy="640715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83458E44-B381-9C32-E21B-6D9FC14B2E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9559" y="1555422"/>
            <a:ext cx="9792287" cy="1039731"/>
          </a:xfrm>
        </p:spPr>
        <p:txBody>
          <a:bodyPr anchor="b"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38EA686D-DD6A-AD0D-D843-E0A96955058F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324223" y="6369802"/>
            <a:ext cx="3769935" cy="262771"/>
          </a:xfrm>
        </p:spPr>
        <p:txBody>
          <a:bodyPr lIns="0" anchor="b"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2C107E35-1200-7722-F669-E204F4C211F3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4200898" y="6369802"/>
            <a:ext cx="3775586" cy="262771"/>
          </a:xfrm>
        </p:spPr>
        <p:txBody>
          <a:bodyPr lIns="0" anchor="b"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DD949B4D-98A8-4B9F-AE64-5D1186D442C2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8077573" y="6369802"/>
            <a:ext cx="3754436" cy="262771"/>
          </a:xfrm>
        </p:spPr>
        <p:txBody>
          <a:bodyPr lIns="0" anchor="b"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874319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islaid_4fot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59" y="225425"/>
            <a:ext cx="5691021" cy="1325563"/>
          </a:xfrm>
        </p:spPr>
        <p:txBody>
          <a:bodyPr/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175AAA5-9BBB-0878-4812-487D05511A91}"/>
              </a:ext>
            </a:extLst>
          </p:cNvPr>
          <p:cNvCxnSpPr>
            <a:cxnSpLocks/>
          </p:cNvCxnSpPr>
          <p:nvPr userDrawn="1"/>
        </p:nvCxnSpPr>
        <p:spPr>
          <a:xfrm>
            <a:off x="6070600" y="225425"/>
            <a:ext cx="0" cy="640715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05721413-B711-242B-15BE-765E33D8BE7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185367" y="225425"/>
            <a:ext cx="2767035" cy="3127376"/>
          </a:xfrm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4A15B4E-DF9D-EC65-E6AE-F9A1D72B222B}"/>
              </a:ext>
            </a:extLst>
          </p:cNvPr>
          <p:cNvCxnSpPr/>
          <p:nvPr userDrawn="1"/>
        </p:nvCxnSpPr>
        <p:spPr>
          <a:xfrm>
            <a:off x="192088" y="225425"/>
            <a:ext cx="0" cy="640715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B12F6B23-1C0A-7268-41F0-E938939713FC}"/>
              </a:ext>
            </a:extLst>
          </p:cNvPr>
          <p:cNvCxnSpPr/>
          <p:nvPr userDrawn="1"/>
        </p:nvCxnSpPr>
        <p:spPr>
          <a:xfrm>
            <a:off x="11972132" y="225425"/>
            <a:ext cx="0" cy="640715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8">
            <a:extLst>
              <a:ext uri="{FF2B5EF4-FFF2-40B4-BE49-F238E27FC236}">
                <a16:creationId xmlns:a16="http://schemas.microsoft.com/office/drawing/2014/main" id="{472DCC0F-7BA1-813C-6C2F-592792AD8880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9085321" y="225425"/>
            <a:ext cx="2767035" cy="3127376"/>
          </a:xfrm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7" name="Picture Placeholder 8">
            <a:extLst>
              <a:ext uri="{FF2B5EF4-FFF2-40B4-BE49-F238E27FC236}">
                <a16:creationId xmlns:a16="http://schemas.microsoft.com/office/drawing/2014/main" id="{5323BFAC-39FF-0EF7-9090-0F340DF7DC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185367" y="3491139"/>
            <a:ext cx="2767035" cy="3127376"/>
          </a:xfrm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8" name="Picture Placeholder 8">
            <a:extLst>
              <a:ext uri="{FF2B5EF4-FFF2-40B4-BE49-F238E27FC236}">
                <a16:creationId xmlns:a16="http://schemas.microsoft.com/office/drawing/2014/main" id="{806A5770-B070-74CC-8C5A-93D5ED8BBF6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085321" y="3491139"/>
            <a:ext cx="2767035" cy="3127376"/>
          </a:xfrm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3" name="Text Placeholder 8">
            <a:extLst>
              <a:ext uri="{FF2B5EF4-FFF2-40B4-BE49-F238E27FC236}">
                <a16:creationId xmlns:a16="http://schemas.microsoft.com/office/drawing/2014/main" id="{1DF4531F-5BA4-0D70-C526-1472D346518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88926" y="2892425"/>
            <a:ext cx="5685156" cy="3740150"/>
          </a:xfrm>
        </p:spPr>
        <p:txBody>
          <a:bodyPr numCol="1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EE"/>
          </a:p>
        </p:txBody>
      </p:sp>
    </p:spTree>
    <p:extLst>
      <p:ext uri="{BB962C8B-B14F-4D97-AF65-F5344CB8AC3E}">
        <p14:creationId xmlns:p14="http://schemas.microsoft.com/office/powerpoint/2010/main" val="110687566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islaid_4fotot_pildiallkirjag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59" y="225425"/>
            <a:ext cx="5691021" cy="1325563"/>
          </a:xfrm>
        </p:spPr>
        <p:txBody>
          <a:bodyPr/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175AAA5-9BBB-0878-4812-487D05511A91}"/>
              </a:ext>
            </a:extLst>
          </p:cNvPr>
          <p:cNvCxnSpPr>
            <a:cxnSpLocks/>
          </p:cNvCxnSpPr>
          <p:nvPr userDrawn="1"/>
        </p:nvCxnSpPr>
        <p:spPr>
          <a:xfrm>
            <a:off x="6070600" y="225425"/>
            <a:ext cx="0" cy="640715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05721413-B711-242B-15BE-765E33D8BE7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185367" y="225425"/>
            <a:ext cx="2767035" cy="2917410"/>
          </a:xfrm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4A15B4E-DF9D-EC65-E6AE-F9A1D72B222B}"/>
              </a:ext>
            </a:extLst>
          </p:cNvPr>
          <p:cNvCxnSpPr/>
          <p:nvPr userDrawn="1"/>
        </p:nvCxnSpPr>
        <p:spPr>
          <a:xfrm>
            <a:off x="192088" y="225425"/>
            <a:ext cx="0" cy="640715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B12F6B23-1C0A-7268-41F0-E938939713FC}"/>
              </a:ext>
            </a:extLst>
          </p:cNvPr>
          <p:cNvCxnSpPr/>
          <p:nvPr userDrawn="1"/>
        </p:nvCxnSpPr>
        <p:spPr>
          <a:xfrm>
            <a:off x="11972132" y="225425"/>
            <a:ext cx="0" cy="640715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8">
            <a:extLst>
              <a:ext uri="{FF2B5EF4-FFF2-40B4-BE49-F238E27FC236}">
                <a16:creationId xmlns:a16="http://schemas.microsoft.com/office/drawing/2014/main" id="{472DCC0F-7BA1-813C-6C2F-592792AD8880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9085321" y="225425"/>
            <a:ext cx="2767035" cy="2917410"/>
          </a:xfrm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7" name="Picture Placeholder 8">
            <a:extLst>
              <a:ext uri="{FF2B5EF4-FFF2-40B4-BE49-F238E27FC236}">
                <a16:creationId xmlns:a16="http://schemas.microsoft.com/office/drawing/2014/main" id="{5323BFAC-39FF-0EF7-9090-0F340DF7DC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185367" y="3491139"/>
            <a:ext cx="2767035" cy="2917410"/>
          </a:xfrm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8" name="Picture Placeholder 8">
            <a:extLst>
              <a:ext uri="{FF2B5EF4-FFF2-40B4-BE49-F238E27FC236}">
                <a16:creationId xmlns:a16="http://schemas.microsoft.com/office/drawing/2014/main" id="{806A5770-B070-74CC-8C5A-93D5ED8BBF6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085321" y="3491139"/>
            <a:ext cx="2767035" cy="2917410"/>
          </a:xfrm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A1395BED-20EB-856A-323F-235C9B592C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9559" y="2892830"/>
            <a:ext cx="5691020" cy="3739744"/>
          </a:xfrm>
        </p:spPr>
        <p:txBody>
          <a:bodyPr tIns="0" bIns="0" anchor="t" anchorCtr="0">
            <a:noAutofit/>
          </a:bodyPr>
          <a:lstStyle>
            <a:lvl1pPr marL="0" indent="0">
              <a:buFont typeface="Arial" panose="020B0604020202020204" pitchFamily="34" charset="0"/>
              <a:buNone/>
              <a:defRPr sz="1800"/>
            </a:lvl1pPr>
            <a:lvl2pPr marL="742950" indent="-285750">
              <a:buFont typeface="Arial" panose="020B0604020202020204" pitchFamily="34" charset="0"/>
              <a:buChar char="•"/>
              <a:defRPr/>
            </a:lvl2pPr>
            <a:lvl3pPr marL="1200150" indent="-285750">
              <a:buFont typeface="Arial" panose="020B0604020202020204" pitchFamily="34" charset="0"/>
              <a:buChar char="•"/>
              <a:defRPr/>
            </a:lvl3pPr>
            <a:lvl4pPr marL="1657350" indent="-285750">
              <a:buFont typeface="Arial" panose="020B0604020202020204" pitchFamily="34" charset="0"/>
              <a:buChar char="•"/>
              <a:defRPr/>
            </a:lvl4pPr>
            <a:lvl5pPr marL="2114550" indent="-285750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E6648F-BF70-74DD-B238-5C5EAD6A1425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6185368" y="6408549"/>
            <a:ext cx="2780178" cy="224024"/>
          </a:xfrm>
        </p:spPr>
        <p:txBody>
          <a:bodyPr lIns="0" anchor="b"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E96860CE-18AC-5149-5A12-B8C14314E1BF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9075802" y="6408549"/>
            <a:ext cx="2780178" cy="224024"/>
          </a:xfrm>
        </p:spPr>
        <p:txBody>
          <a:bodyPr lIns="0" anchor="b"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E6C37246-1C1C-3D25-A632-E91127A8967B}"/>
              </a:ext>
            </a:extLst>
          </p:cNvPr>
          <p:cNvSpPr>
            <a:spLocks noGrp="1"/>
          </p:cNvSpPr>
          <p:nvPr>
            <p:ph idx="17"/>
          </p:nvPr>
        </p:nvSpPr>
        <p:spPr>
          <a:xfrm>
            <a:off x="6185368" y="3153905"/>
            <a:ext cx="2780178" cy="224024"/>
          </a:xfrm>
        </p:spPr>
        <p:txBody>
          <a:bodyPr lIns="0" anchor="b"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157985BA-56BA-C841-4782-C74D3DA74553}"/>
              </a:ext>
            </a:extLst>
          </p:cNvPr>
          <p:cNvSpPr>
            <a:spLocks noGrp="1"/>
          </p:cNvSpPr>
          <p:nvPr>
            <p:ph idx="18"/>
          </p:nvPr>
        </p:nvSpPr>
        <p:spPr>
          <a:xfrm>
            <a:off x="9075802" y="3153905"/>
            <a:ext cx="2780178" cy="224024"/>
          </a:xfrm>
        </p:spPr>
        <p:txBody>
          <a:bodyPr lIns="0" anchor="b"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162299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fograafik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2088" y="225426"/>
            <a:ext cx="7671101" cy="365125"/>
          </a:xfrm>
        </p:spPr>
        <p:txBody>
          <a:bodyPr lIns="0" rIns="90000">
            <a:noAutofit/>
          </a:bodyPr>
          <a:lstStyle>
            <a:lvl1pPr>
              <a:defRPr sz="3200"/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EDB396F9-EFBC-D048-283C-932C4C3E25CA}"/>
              </a:ext>
            </a:extLst>
          </p:cNvPr>
          <p:cNvCxnSpPr>
            <a:cxnSpLocks/>
          </p:cNvCxnSpPr>
          <p:nvPr userDrawn="1"/>
        </p:nvCxnSpPr>
        <p:spPr>
          <a:xfrm>
            <a:off x="192088" y="1485132"/>
            <a:ext cx="11780837" cy="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ADD9420D-7BB1-2AF3-BFA4-649DF6F988DD}"/>
              </a:ext>
            </a:extLst>
          </p:cNvPr>
          <p:cNvSpPr txBox="1"/>
          <p:nvPr userDrawn="1"/>
        </p:nvSpPr>
        <p:spPr>
          <a:xfrm>
            <a:off x="192088" y="1628503"/>
            <a:ext cx="7236323" cy="966651"/>
          </a:xfrm>
          <a:prstGeom prst="rect">
            <a:avLst/>
          </a:prstGeom>
        </p:spPr>
        <p:txBody>
          <a:bodyPr vert="horz" wrap="square" lIns="91440" tIns="45720" rIns="91440" bIns="45720" rtlCol="0" anchor="b">
            <a:noAutofit/>
          </a:bodyPr>
          <a:lstStyle/>
          <a:p>
            <a:pPr algn="l"/>
            <a:endParaRPr lang="en-EE" sz="12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5345AFF4-CA6B-3003-D59C-08050FDB90F1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192088" y="950913"/>
            <a:ext cx="7670800" cy="444500"/>
          </a:xfrm>
        </p:spPr>
        <p:txBody>
          <a:bodyPr lIns="0" rIns="90000" anchor="b">
            <a:no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EE"/>
          </a:p>
        </p:txBody>
      </p:sp>
      <p:sp>
        <p:nvSpPr>
          <p:cNvPr id="16" name="Chart Placeholder 15">
            <a:extLst>
              <a:ext uri="{FF2B5EF4-FFF2-40B4-BE49-F238E27FC236}">
                <a16:creationId xmlns:a16="http://schemas.microsoft.com/office/drawing/2014/main" id="{D431C72D-5817-4966-3947-EC09FC8E84D8}"/>
              </a:ext>
            </a:extLst>
          </p:cNvPr>
          <p:cNvSpPr>
            <a:spLocks noGrp="1"/>
          </p:cNvSpPr>
          <p:nvPr>
            <p:ph type="chart" sz="quarter" idx="11"/>
          </p:nvPr>
        </p:nvSpPr>
        <p:spPr>
          <a:xfrm>
            <a:off x="192088" y="1689100"/>
            <a:ext cx="11780837" cy="4484688"/>
          </a:xfrm>
        </p:spPr>
        <p:txBody>
          <a:bodyPr lIns="0"/>
          <a:lstStyle/>
          <a:p>
            <a:r>
              <a:rPr lang="en-GB"/>
              <a:t>Click icon to add chart</a:t>
            </a:r>
            <a:endParaRPr lang="en-EE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8176BC1F-B987-EB8E-9628-9CA5314E62B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85564" y="6332449"/>
            <a:ext cx="2684063" cy="365125"/>
          </a:xfrm>
          <a:prstGeom prst="rect">
            <a:avLst/>
          </a:prstGeom>
        </p:spPr>
        <p:txBody>
          <a:bodyPr vert="horz" lIns="91440" tIns="45720" rIns="0" bIns="45720" rtlCol="0" anchor="b"/>
          <a:lstStyle>
            <a:lvl1pPr algn="r">
              <a:defRPr sz="800">
                <a:solidFill>
                  <a:schemeClr val="accent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1pPr>
          </a:lstStyle>
          <a:p>
            <a:fld id="{C290531D-293B-5D42-8EA8-E3B77753EB99}" type="slidenum">
              <a:rPr lang="en-EE"/>
              <a:pPr/>
              <a:t>‹#›</a:t>
            </a:fld>
            <a:endParaRPr lang="en-EE"/>
          </a:p>
        </p:txBody>
      </p:sp>
    </p:spTree>
    <p:extLst>
      <p:ext uri="{BB962C8B-B14F-4D97-AF65-F5344CB8AC3E}">
        <p14:creationId xmlns:p14="http://schemas.microsoft.com/office/powerpoint/2010/main" val="291388179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d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2088" y="225426"/>
            <a:ext cx="7671101" cy="365125"/>
          </a:xfrm>
        </p:spPr>
        <p:txBody>
          <a:bodyPr lIns="0" rIns="90000">
            <a:noAutofit/>
          </a:bodyPr>
          <a:lstStyle>
            <a:lvl1pPr>
              <a:defRPr sz="3200"/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EDB396F9-EFBC-D048-283C-932C4C3E25CA}"/>
              </a:ext>
            </a:extLst>
          </p:cNvPr>
          <p:cNvCxnSpPr>
            <a:cxnSpLocks/>
          </p:cNvCxnSpPr>
          <p:nvPr userDrawn="1"/>
        </p:nvCxnSpPr>
        <p:spPr>
          <a:xfrm>
            <a:off x="192088" y="1485132"/>
            <a:ext cx="11780837" cy="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ADD9420D-7BB1-2AF3-BFA4-649DF6F988DD}"/>
              </a:ext>
            </a:extLst>
          </p:cNvPr>
          <p:cNvSpPr txBox="1"/>
          <p:nvPr userDrawn="1"/>
        </p:nvSpPr>
        <p:spPr>
          <a:xfrm>
            <a:off x="192088" y="1628503"/>
            <a:ext cx="7236323" cy="966651"/>
          </a:xfrm>
          <a:prstGeom prst="rect">
            <a:avLst/>
          </a:prstGeom>
        </p:spPr>
        <p:txBody>
          <a:bodyPr vert="horz" wrap="square" lIns="91440" tIns="45720" rIns="91440" bIns="45720" rtlCol="0" anchor="b">
            <a:noAutofit/>
          </a:bodyPr>
          <a:lstStyle/>
          <a:p>
            <a:pPr algn="l"/>
            <a:endParaRPr lang="en-EE" sz="12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5345AFF4-CA6B-3003-D59C-08050FDB90F1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192088" y="950913"/>
            <a:ext cx="7670800" cy="444500"/>
          </a:xfrm>
        </p:spPr>
        <p:txBody>
          <a:bodyPr lIns="0" rIns="90000" anchor="b">
            <a:no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EE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8176BC1F-B987-EB8E-9628-9CA5314E62B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85564" y="6332449"/>
            <a:ext cx="2684063" cy="365125"/>
          </a:xfrm>
          <a:prstGeom prst="rect">
            <a:avLst/>
          </a:prstGeom>
        </p:spPr>
        <p:txBody>
          <a:bodyPr vert="horz" lIns="91440" tIns="45720" rIns="0" bIns="45720" rtlCol="0" anchor="b"/>
          <a:lstStyle>
            <a:lvl1pPr algn="r">
              <a:defRPr sz="800">
                <a:solidFill>
                  <a:schemeClr val="accent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1pPr>
          </a:lstStyle>
          <a:p>
            <a:fld id="{C290531D-293B-5D42-8EA8-E3B77753EB99}" type="slidenum">
              <a:rPr lang="en-EE"/>
              <a:pPr/>
              <a:t>‹#›</a:t>
            </a:fld>
            <a:endParaRPr lang="en-EE"/>
          </a:p>
        </p:txBody>
      </p:sp>
    </p:spTree>
    <p:extLst>
      <p:ext uri="{BB962C8B-B14F-4D97-AF65-F5344CB8AC3E}">
        <p14:creationId xmlns:p14="http://schemas.microsoft.com/office/powerpoint/2010/main" val="20005419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ealkiri_taustapildiga">
    <p:bg>
      <p:bgPr>
        <a:blipFill dpi="0"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B2BA9F60-6B6B-6DA5-5B8D-1A8561CC3F40}"/>
              </a:ext>
            </a:extLst>
          </p:cNvPr>
          <p:cNvCxnSpPr/>
          <p:nvPr userDrawn="1"/>
        </p:nvCxnSpPr>
        <p:spPr>
          <a:xfrm>
            <a:off x="192088" y="225425"/>
            <a:ext cx="0" cy="640715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9E0AD9B-6A3F-0F19-205B-5CD9926759D6}"/>
              </a:ext>
            </a:extLst>
          </p:cNvPr>
          <p:cNvCxnSpPr/>
          <p:nvPr userDrawn="1"/>
        </p:nvCxnSpPr>
        <p:spPr>
          <a:xfrm>
            <a:off x="11972132" y="225425"/>
            <a:ext cx="0" cy="640715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Freeform 5">
            <a:extLst>
              <a:ext uri="{FF2B5EF4-FFF2-40B4-BE49-F238E27FC236}">
                <a16:creationId xmlns:a16="http://schemas.microsoft.com/office/drawing/2014/main" id="{87D47ECC-DBB4-0F7B-F0DE-5190D1ED9113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344948" y="6287131"/>
            <a:ext cx="1539475" cy="345443"/>
          </a:xfrm>
          <a:custGeom>
            <a:avLst/>
            <a:gdLst>
              <a:gd name="T0" fmla="*/ 6664 w 19606"/>
              <a:gd name="T1" fmla="*/ 3625 h 4402"/>
              <a:gd name="T2" fmla="*/ 7599 w 19606"/>
              <a:gd name="T3" fmla="*/ 4311 h 4402"/>
              <a:gd name="T4" fmla="*/ 7460 w 19606"/>
              <a:gd name="T5" fmla="*/ 1834 h 4402"/>
              <a:gd name="T6" fmla="*/ 4115 w 19606"/>
              <a:gd name="T7" fmla="*/ 359 h 4402"/>
              <a:gd name="T8" fmla="*/ 5432 w 19606"/>
              <a:gd name="T9" fmla="*/ 675 h 4402"/>
              <a:gd name="T10" fmla="*/ 6628 w 19606"/>
              <a:gd name="T11" fmla="*/ 2350 h 4402"/>
              <a:gd name="T12" fmla="*/ 3059 w 19606"/>
              <a:gd name="T13" fmla="*/ 3079 h 4402"/>
              <a:gd name="T14" fmla="*/ 1384 w 19606"/>
              <a:gd name="T15" fmla="*/ 4311 h 4402"/>
              <a:gd name="T16" fmla="*/ 2136 w 19606"/>
              <a:gd name="T17" fmla="*/ 730 h 4402"/>
              <a:gd name="T18" fmla="*/ 3520 w 19606"/>
              <a:gd name="T19" fmla="*/ 62 h 4402"/>
              <a:gd name="T20" fmla="*/ 0 w 19606"/>
              <a:gd name="T21" fmla="*/ 730 h 4402"/>
              <a:gd name="T22" fmla="*/ 1384 w 19606"/>
              <a:gd name="T23" fmla="*/ 4311 h 4402"/>
              <a:gd name="T24" fmla="*/ 3812 w 19606"/>
              <a:gd name="T25" fmla="*/ 3079 h 4402"/>
              <a:gd name="T26" fmla="*/ 6306 w 19606"/>
              <a:gd name="T27" fmla="*/ 2963 h 4402"/>
              <a:gd name="T28" fmla="*/ 8285 w 19606"/>
              <a:gd name="T29" fmla="*/ 4311 h 4402"/>
              <a:gd name="T30" fmla="*/ 9026 w 19606"/>
              <a:gd name="T31" fmla="*/ 2848 h 4402"/>
              <a:gd name="T32" fmla="*/ 10901 w 19606"/>
              <a:gd name="T33" fmla="*/ 4311 h 4402"/>
              <a:gd name="T34" fmla="*/ 10895 w 19606"/>
              <a:gd name="T35" fmla="*/ 2654 h 4402"/>
              <a:gd name="T36" fmla="*/ 10112 w 19606"/>
              <a:gd name="T37" fmla="*/ 62 h 4402"/>
              <a:gd name="T38" fmla="*/ 8285 w 19606"/>
              <a:gd name="T39" fmla="*/ 4311 h 4402"/>
              <a:gd name="T40" fmla="*/ 9026 w 19606"/>
              <a:gd name="T41" fmla="*/ 730 h 4402"/>
              <a:gd name="T42" fmla="*/ 10932 w 19606"/>
              <a:gd name="T43" fmla="*/ 1458 h 4402"/>
              <a:gd name="T44" fmla="*/ 9026 w 19606"/>
              <a:gd name="T45" fmla="*/ 2192 h 4402"/>
              <a:gd name="T46" fmla="*/ 14088 w 19606"/>
              <a:gd name="T47" fmla="*/ 4311 h 4402"/>
              <a:gd name="T48" fmla="*/ 15472 w 19606"/>
              <a:gd name="T49" fmla="*/ 730 h 4402"/>
              <a:gd name="T50" fmla="*/ 11951 w 19606"/>
              <a:gd name="T51" fmla="*/ 62 h 4402"/>
              <a:gd name="T52" fmla="*/ 13335 w 19606"/>
              <a:gd name="T53" fmla="*/ 730 h 4402"/>
              <a:gd name="T54" fmla="*/ 17554 w 19606"/>
              <a:gd name="T55" fmla="*/ 4372 h 4402"/>
              <a:gd name="T56" fmla="*/ 19606 w 19606"/>
              <a:gd name="T57" fmla="*/ 3030 h 4402"/>
              <a:gd name="T58" fmla="*/ 18865 w 19606"/>
              <a:gd name="T59" fmla="*/ 62 h 4402"/>
              <a:gd name="T60" fmla="*/ 18040 w 19606"/>
              <a:gd name="T61" fmla="*/ 3716 h 4402"/>
              <a:gd name="T62" fmla="*/ 16729 w 19606"/>
              <a:gd name="T63" fmla="*/ 3030 h 4402"/>
              <a:gd name="T64" fmla="*/ 15988 w 19606"/>
              <a:gd name="T65" fmla="*/ 62 h 4402"/>
              <a:gd name="T66" fmla="*/ 17554 w 19606"/>
              <a:gd name="T67" fmla="*/ 4372 h 44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19606" h="4402">
                <a:moveTo>
                  <a:pt x="4752" y="4402"/>
                </a:moveTo>
                <a:cubicBezTo>
                  <a:pt x="5487" y="4402"/>
                  <a:pt x="6173" y="4098"/>
                  <a:pt x="6664" y="3625"/>
                </a:cubicBezTo>
                <a:cubicBezTo>
                  <a:pt x="6743" y="3825"/>
                  <a:pt x="6804" y="4056"/>
                  <a:pt x="6853" y="4311"/>
                </a:cubicBezTo>
                <a:cubicBezTo>
                  <a:pt x="7599" y="4311"/>
                  <a:pt x="7599" y="4311"/>
                  <a:pt x="7599" y="4311"/>
                </a:cubicBezTo>
                <a:cubicBezTo>
                  <a:pt x="7514" y="3843"/>
                  <a:pt x="7363" y="3400"/>
                  <a:pt x="7138" y="3018"/>
                </a:cubicBezTo>
                <a:cubicBezTo>
                  <a:pt x="7344" y="2660"/>
                  <a:pt x="7460" y="2253"/>
                  <a:pt x="7460" y="1834"/>
                </a:cubicBezTo>
                <a:cubicBezTo>
                  <a:pt x="7460" y="717"/>
                  <a:pt x="6592" y="1"/>
                  <a:pt x="5432" y="1"/>
                </a:cubicBezTo>
                <a:cubicBezTo>
                  <a:pt x="4969" y="0"/>
                  <a:pt x="4514" y="124"/>
                  <a:pt x="4115" y="359"/>
                </a:cubicBezTo>
                <a:cubicBezTo>
                  <a:pt x="4461" y="960"/>
                  <a:pt x="4461" y="960"/>
                  <a:pt x="4461" y="960"/>
                </a:cubicBezTo>
                <a:cubicBezTo>
                  <a:pt x="4758" y="784"/>
                  <a:pt x="5074" y="675"/>
                  <a:pt x="5432" y="675"/>
                </a:cubicBezTo>
                <a:cubicBezTo>
                  <a:pt x="6221" y="675"/>
                  <a:pt x="6707" y="1148"/>
                  <a:pt x="6707" y="1834"/>
                </a:cubicBezTo>
                <a:cubicBezTo>
                  <a:pt x="6707" y="2010"/>
                  <a:pt x="6677" y="2180"/>
                  <a:pt x="6628" y="2350"/>
                </a:cubicBezTo>
                <a:cubicBezTo>
                  <a:pt x="6179" y="1925"/>
                  <a:pt x="5596" y="1664"/>
                  <a:pt x="4886" y="1664"/>
                </a:cubicBezTo>
                <a:cubicBezTo>
                  <a:pt x="3575" y="1664"/>
                  <a:pt x="3059" y="2435"/>
                  <a:pt x="3059" y="3079"/>
                </a:cubicBezTo>
                <a:cubicBezTo>
                  <a:pt x="3059" y="3862"/>
                  <a:pt x="3751" y="4402"/>
                  <a:pt x="4752" y="4402"/>
                </a:cubicBezTo>
                <a:close/>
                <a:moveTo>
                  <a:pt x="1384" y="4311"/>
                </a:moveTo>
                <a:cubicBezTo>
                  <a:pt x="2136" y="4311"/>
                  <a:pt x="2136" y="4311"/>
                  <a:pt x="2136" y="4311"/>
                </a:cubicBezTo>
                <a:cubicBezTo>
                  <a:pt x="2136" y="730"/>
                  <a:pt x="2136" y="730"/>
                  <a:pt x="2136" y="730"/>
                </a:cubicBezTo>
                <a:cubicBezTo>
                  <a:pt x="3520" y="730"/>
                  <a:pt x="3520" y="730"/>
                  <a:pt x="3520" y="730"/>
                </a:cubicBezTo>
                <a:cubicBezTo>
                  <a:pt x="3520" y="62"/>
                  <a:pt x="3520" y="62"/>
                  <a:pt x="3520" y="62"/>
                </a:cubicBezTo>
                <a:cubicBezTo>
                  <a:pt x="0" y="62"/>
                  <a:pt x="0" y="62"/>
                  <a:pt x="0" y="62"/>
                </a:cubicBezTo>
                <a:cubicBezTo>
                  <a:pt x="0" y="730"/>
                  <a:pt x="0" y="730"/>
                  <a:pt x="0" y="730"/>
                </a:cubicBezTo>
                <a:cubicBezTo>
                  <a:pt x="1384" y="730"/>
                  <a:pt x="1384" y="730"/>
                  <a:pt x="1384" y="730"/>
                </a:cubicBezTo>
                <a:lnTo>
                  <a:pt x="1384" y="4311"/>
                </a:lnTo>
                <a:close/>
                <a:moveTo>
                  <a:pt x="4752" y="3746"/>
                </a:moveTo>
                <a:cubicBezTo>
                  <a:pt x="4164" y="3746"/>
                  <a:pt x="3812" y="3473"/>
                  <a:pt x="3812" y="3079"/>
                </a:cubicBezTo>
                <a:cubicBezTo>
                  <a:pt x="3812" y="2660"/>
                  <a:pt x="4206" y="2308"/>
                  <a:pt x="4886" y="2308"/>
                </a:cubicBezTo>
                <a:cubicBezTo>
                  <a:pt x="5481" y="2308"/>
                  <a:pt x="5960" y="2520"/>
                  <a:pt x="6306" y="2963"/>
                </a:cubicBezTo>
                <a:cubicBezTo>
                  <a:pt x="5954" y="3419"/>
                  <a:pt x="5396" y="3746"/>
                  <a:pt x="4752" y="3746"/>
                </a:cubicBezTo>
                <a:close/>
                <a:moveTo>
                  <a:pt x="8285" y="4311"/>
                </a:moveTo>
                <a:cubicBezTo>
                  <a:pt x="9026" y="4311"/>
                  <a:pt x="9026" y="4311"/>
                  <a:pt x="9026" y="4311"/>
                </a:cubicBezTo>
                <a:cubicBezTo>
                  <a:pt x="9026" y="2848"/>
                  <a:pt x="9026" y="2848"/>
                  <a:pt x="9026" y="2848"/>
                </a:cubicBezTo>
                <a:cubicBezTo>
                  <a:pt x="10185" y="2848"/>
                  <a:pt x="10185" y="2848"/>
                  <a:pt x="10185" y="2848"/>
                </a:cubicBezTo>
                <a:cubicBezTo>
                  <a:pt x="10901" y="4311"/>
                  <a:pt x="10901" y="4311"/>
                  <a:pt x="10901" y="4311"/>
                </a:cubicBezTo>
                <a:cubicBezTo>
                  <a:pt x="11733" y="4311"/>
                  <a:pt x="11733" y="4311"/>
                  <a:pt x="11733" y="4311"/>
                </a:cubicBezTo>
                <a:cubicBezTo>
                  <a:pt x="10895" y="2654"/>
                  <a:pt x="10895" y="2654"/>
                  <a:pt x="10895" y="2654"/>
                </a:cubicBezTo>
                <a:cubicBezTo>
                  <a:pt x="11357" y="2411"/>
                  <a:pt x="11672" y="1962"/>
                  <a:pt x="11672" y="1458"/>
                </a:cubicBezTo>
                <a:cubicBezTo>
                  <a:pt x="11672" y="699"/>
                  <a:pt x="10968" y="62"/>
                  <a:pt x="10112" y="62"/>
                </a:cubicBezTo>
                <a:cubicBezTo>
                  <a:pt x="8285" y="62"/>
                  <a:pt x="8285" y="62"/>
                  <a:pt x="8285" y="62"/>
                </a:cubicBezTo>
                <a:lnTo>
                  <a:pt x="8285" y="4311"/>
                </a:lnTo>
                <a:close/>
                <a:moveTo>
                  <a:pt x="9026" y="2192"/>
                </a:moveTo>
                <a:cubicBezTo>
                  <a:pt x="9026" y="730"/>
                  <a:pt x="9026" y="730"/>
                  <a:pt x="9026" y="730"/>
                </a:cubicBezTo>
                <a:cubicBezTo>
                  <a:pt x="10112" y="730"/>
                  <a:pt x="10112" y="730"/>
                  <a:pt x="10112" y="730"/>
                </a:cubicBezTo>
                <a:cubicBezTo>
                  <a:pt x="10616" y="730"/>
                  <a:pt x="10932" y="997"/>
                  <a:pt x="10932" y="1458"/>
                </a:cubicBezTo>
                <a:cubicBezTo>
                  <a:pt x="10932" y="1919"/>
                  <a:pt x="10616" y="2192"/>
                  <a:pt x="10112" y="2192"/>
                </a:cubicBezTo>
                <a:lnTo>
                  <a:pt x="9026" y="2192"/>
                </a:lnTo>
                <a:close/>
                <a:moveTo>
                  <a:pt x="13335" y="4311"/>
                </a:moveTo>
                <a:cubicBezTo>
                  <a:pt x="14088" y="4311"/>
                  <a:pt x="14088" y="4311"/>
                  <a:pt x="14088" y="4311"/>
                </a:cubicBezTo>
                <a:cubicBezTo>
                  <a:pt x="14088" y="730"/>
                  <a:pt x="14088" y="730"/>
                  <a:pt x="14088" y="730"/>
                </a:cubicBezTo>
                <a:cubicBezTo>
                  <a:pt x="15472" y="730"/>
                  <a:pt x="15472" y="730"/>
                  <a:pt x="15472" y="730"/>
                </a:cubicBezTo>
                <a:cubicBezTo>
                  <a:pt x="15472" y="62"/>
                  <a:pt x="15472" y="62"/>
                  <a:pt x="15472" y="62"/>
                </a:cubicBezTo>
                <a:cubicBezTo>
                  <a:pt x="11951" y="62"/>
                  <a:pt x="11951" y="62"/>
                  <a:pt x="11951" y="62"/>
                </a:cubicBezTo>
                <a:cubicBezTo>
                  <a:pt x="11951" y="730"/>
                  <a:pt x="11951" y="730"/>
                  <a:pt x="11951" y="730"/>
                </a:cubicBezTo>
                <a:cubicBezTo>
                  <a:pt x="13335" y="730"/>
                  <a:pt x="13335" y="730"/>
                  <a:pt x="13335" y="730"/>
                </a:cubicBezTo>
                <a:lnTo>
                  <a:pt x="13335" y="4311"/>
                </a:lnTo>
                <a:close/>
                <a:moveTo>
                  <a:pt x="17554" y="4372"/>
                </a:moveTo>
                <a:cubicBezTo>
                  <a:pt x="18040" y="4372"/>
                  <a:pt x="18040" y="4372"/>
                  <a:pt x="18040" y="4372"/>
                </a:cubicBezTo>
                <a:cubicBezTo>
                  <a:pt x="18962" y="4372"/>
                  <a:pt x="19606" y="3837"/>
                  <a:pt x="19606" y="3030"/>
                </a:cubicBezTo>
                <a:cubicBezTo>
                  <a:pt x="19606" y="62"/>
                  <a:pt x="19606" y="62"/>
                  <a:pt x="19606" y="62"/>
                </a:cubicBezTo>
                <a:cubicBezTo>
                  <a:pt x="18865" y="62"/>
                  <a:pt x="18865" y="62"/>
                  <a:pt x="18865" y="62"/>
                </a:cubicBezTo>
                <a:cubicBezTo>
                  <a:pt x="18865" y="3030"/>
                  <a:pt x="18865" y="3030"/>
                  <a:pt x="18865" y="3030"/>
                </a:cubicBezTo>
                <a:cubicBezTo>
                  <a:pt x="18865" y="3485"/>
                  <a:pt x="18550" y="3716"/>
                  <a:pt x="18040" y="3716"/>
                </a:cubicBezTo>
                <a:cubicBezTo>
                  <a:pt x="17554" y="3716"/>
                  <a:pt x="17554" y="3716"/>
                  <a:pt x="17554" y="3716"/>
                </a:cubicBezTo>
                <a:cubicBezTo>
                  <a:pt x="17044" y="3716"/>
                  <a:pt x="16729" y="3485"/>
                  <a:pt x="16729" y="3030"/>
                </a:cubicBezTo>
                <a:cubicBezTo>
                  <a:pt x="16729" y="62"/>
                  <a:pt x="16729" y="62"/>
                  <a:pt x="16729" y="62"/>
                </a:cubicBezTo>
                <a:cubicBezTo>
                  <a:pt x="15988" y="62"/>
                  <a:pt x="15988" y="62"/>
                  <a:pt x="15988" y="62"/>
                </a:cubicBezTo>
                <a:cubicBezTo>
                  <a:pt x="15988" y="3030"/>
                  <a:pt x="15988" y="3030"/>
                  <a:pt x="15988" y="3030"/>
                </a:cubicBezTo>
                <a:cubicBezTo>
                  <a:pt x="15988" y="3837"/>
                  <a:pt x="16631" y="4372"/>
                  <a:pt x="17554" y="4372"/>
                </a:cubicBezTo>
                <a:close/>
              </a:path>
            </a:pathLst>
          </a:custGeom>
          <a:solidFill>
            <a:srgbClr val="F7F2E9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4AB393D4-A522-CB75-9218-0EACF5010188}"/>
              </a:ext>
            </a:extLst>
          </p:cNvPr>
          <p:cNvCxnSpPr/>
          <p:nvPr userDrawn="1"/>
        </p:nvCxnSpPr>
        <p:spPr>
          <a:xfrm>
            <a:off x="8182010" y="225425"/>
            <a:ext cx="0" cy="640715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itle 1">
            <a:extLst>
              <a:ext uri="{FF2B5EF4-FFF2-40B4-BE49-F238E27FC236}">
                <a16:creationId xmlns:a16="http://schemas.microsoft.com/office/drawing/2014/main" id="{CFD85583-4A68-BFFE-8087-C23C3BCEEE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9559" y="225426"/>
            <a:ext cx="7798724" cy="2077199"/>
          </a:xfr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13" name="Date Placeholder 3">
            <a:extLst>
              <a:ext uri="{FF2B5EF4-FFF2-40B4-BE49-F238E27FC236}">
                <a16:creationId xmlns:a16="http://schemas.microsoft.com/office/drawing/2014/main" id="{05F131C7-06B7-0ECE-BAEC-1B47E4422B9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336751" y="6332449"/>
            <a:ext cx="2743200" cy="365125"/>
          </a:xfrm>
          <a:prstGeom prst="rect">
            <a:avLst/>
          </a:prstGeom>
        </p:spPr>
        <p:txBody>
          <a:bodyPr vert="horz" lIns="91440" tIns="45720" rIns="0" bIns="45720" rtlCol="0" anchor="b"/>
          <a:lstStyle>
            <a:lvl1pPr algn="r">
              <a:defRPr sz="800">
                <a:solidFill>
                  <a:schemeClr val="bg1"/>
                </a:solidFill>
                <a:latin typeface="Inter" panose="02000503000000020004" pitchFamily="50" charset="0"/>
                <a:ea typeface="Inter" panose="02000503000000020004" pitchFamily="50" charset="0"/>
                <a:cs typeface="Inter" panose="02000503000000020004" pitchFamily="50" charset="0"/>
              </a:defRPr>
            </a:lvl1pPr>
          </a:lstStyle>
          <a:p>
            <a:fld id="{10414F2B-E008-4815-8A0D-E14B7C6A787B}" type="datetime1">
              <a:rPr lang="et-EE" smtClean="0"/>
              <a:t>15.03.2024</a:t>
            </a:fld>
            <a:endParaRPr lang="en-EE"/>
          </a:p>
        </p:txBody>
      </p:sp>
      <p:sp>
        <p:nvSpPr>
          <p:cNvPr id="3" name="Text Placeholder 12">
            <a:extLst>
              <a:ext uri="{FF2B5EF4-FFF2-40B4-BE49-F238E27FC236}">
                <a16:creationId xmlns:a16="http://schemas.microsoft.com/office/drawing/2014/main" id="{706C7A9B-FFE5-B002-0AB8-B8A06D04849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89560" y="3119121"/>
            <a:ext cx="7790816" cy="2915920"/>
          </a:xfrm>
        </p:spPr>
        <p:txBody>
          <a:bodyPr anchor="b"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EE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6E36656-9E9F-FAF3-5D28-482A2A4CBEA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290531D-293B-5D42-8EA8-E3B77753EB99}" type="slidenum">
              <a:rPr lang="en-EE" smtClean="0"/>
              <a:pPr/>
              <a:t>‹#›</a:t>
            </a:fld>
            <a:endParaRPr lang="en-EE"/>
          </a:p>
        </p:txBody>
      </p:sp>
    </p:spTree>
    <p:extLst>
      <p:ext uri="{BB962C8B-B14F-4D97-AF65-F5344CB8AC3E}">
        <p14:creationId xmlns:p14="http://schemas.microsoft.com/office/powerpoint/2010/main" val="383782094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d_beež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2088" y="225426"/>
            <a:ext cx="7671101" cy="365125"/>
          </a:xfrm>
        </p:spPr>
        <p:txBody>
          <a:bodyPr lIns="0" rIns="90000">
            <a:noAutofit/>
          </a:bodyPr>
          <a:lstStyle>
            <a:lvl1pPr>
              <a:defRPr sz="3200"/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EDB396F9-EFBC-D048-283C-932C4C3E25CA}"/>
              </a:ext>
            </a:extLst>
          </p:cNvPr>
          <p:cNvCxnSpPr>
            <a:cxnSpLocks/>
          </p:cNvCxnSpPr>
          <p:nvPr userDrawn="1"/>
        </p:nvCxnSpPr>
        <p:spPr>
          <a:xfrm>
            <a:off x="192088" y="1485132"/>
            <a:ext cx="11780837" cy="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ADD9420D-7BB1-2AF3-BFA4-649DF6F988DD}"/>
              </a:ext>
            </a:extLst>
          </p:cNvPr>
          <p:cNvSpPr txBox="1"/>
          <p:nvPr userDrawn="1"/>
        </p:nvSpPr>
        <p:spPr>
          <a:xfrm>
            <a:off x="192088" y="1628503"/>
            <a:ext cx="7236323" cy="966651"/>
          </a:xfrm>
          <a:prstGeom prst="rect">
            <a:avLst/>
          </a:prstGeom>
        </p:spPr>
        <p:txBody>
          <a:bodyPr vert="horz" wrap="square" lIns="91440" tIns="45720" rIns="91440" bIns="45720" rtlCol="0" anchor="b">
            <a:noAutofit/>
          </a:bodyPr>
          <a:lstStyle/>
          <a:p>
            <a:pPr algn="l"/>
            <a:endParaRPr lang="en-EE" sz="12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5345AFF4-CA6B-3003-D59C-08050FDB90F1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192088" y="950913"/>
            <a:ext cx="7670800" cy="444500"/>
          </a:xfrm>
        </p:spPr>
        <p:txBody>
          <a:bodyPr lIns="0" rIns="90000" anchor="b">
            <a:no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r>
              <a:rPr lang="en-EE"/>
              <a:t>Kui kasutad taustavärviga slaidi logode näitamiseks jälgi, et kõik logod oleks läbipaistva taustaga!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8176BC1F-B987-EB8E-9628-9CA5314E62B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85564" y="6332449"/>
            <a:ext cx="2684063" cy="365125"/>
          </a:xfrm>
          <a:prstGeom prst="rect">
            <a:avLst/>
          </a:prstGeom>
        </p:spPr>
        <p:txBody>
          <a:bodyPr vert="horz" lIns="91440" tIns="45720" rIns="0" bIns="45720" rtlCol="0" anchor="b"/>
          <a:lstStyle>
            <a:lvl1pPr algn="r">
              <a:defRPr sz="800">
                <a:solidFill>
                  <a:schemeClr val="accent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1pPr>
          </a:lstStyle>
          <a:p>
            <a:fld id="{C290531D-293B-5D42-8EA8-E3B77753EB99}" type="slidenum">
              <a:rPr lang="en-EE"/>
              <a:pPr/>
              <a:t>‹#›</a:t>
            </a:fld>
            <a:endParaRPr lang="en-EE"/>
          </a:p>
        </p:txBody>
      </p:sp>
    </p:spTree>
    <p:extLst>
      <p:ext uri="{BB962C8B-B14F-4D97-AF65-F5344CB8AC3E}">
        <p14:creationId xmlns:p14="http://schemas.microsoft.com/office/powerpoint/2010/main" val="50559915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fograafika - 2 graafik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2088" y="225426"/>
            <a:ext cx="7671101" cy="365125"/>
          </a:xfrm>
        </p:spPr>
        <p:txBody>
          <a:bodyPr lIns="0" rIns="90000">
            <a:noAutofit/>
          </a:bodyPr>
          <a:lstStyle>
            <a:lvl1pPr>
              <a:defRPr sz="3200"/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EDB396F9-EFBC-D048-283C-932C4C3E25CA}"/>
              </a:ext>
            </a:extLst>
          </p:cNvPr>
          <p:cNvCxnSpPr>
            <a:cxnSpLocks/>
          </p:cNvCxnSpPr>
          <p:nvPr userDrawn="1"/>
        </p:nvCxnSpPr>
        <p:spPr>
          <a:xfrm>
            <a:off x="192088" y="1485132"/>
            <a:ext cx="11780837" cy="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ADD9420D-7BB1-2AF3-BFA4-649DF6F988DD}"/>
              </a:ext>
            </a:extLst>
          </p:cNvPr>
          <p:cNvSpPr txBox="1"/>
          <p:nvPr userDrawn="1"/>
        </p:nvSpPr>
        <p:spPr>
          <a:xfrm>
            <a:off x="192088" y="1628503"/>
            <a:ext cx="7236323" cy="966651"/>
          </a:xfrm>
          <a:prstGeom prst="rect">
            <a:avLst/>
          </a:prstGeom>
        </p:spPr>
        <p:txBody>
          <a:bodyPr vert="horz" wrap="square" lIns="91440" tIns="45720" rIns="91440" bIns="45720" rtlCol="0" anchor="b">
            <a:noAutofit/>
          </a:bodyPr>
          <a:lstStyle/>
          <a:p>
            <a:pPr algn="l"/>
            <a:endParaRPr lang="en-EE" sz="12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5345AFF4-CA6B-3003-D59C-08050FDB90F1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192088" y="950913"/>
            <a:ext cx="7670800" cy="444500"/>
          </a:xfrm>
        </p:spPr>
        <p:txBody>
          <a:bodyPr lIns="0" rIns="90000" anchor="b">
            <a:no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EE"/>
          </a:p>
        </p:txBody>
      </p:sp>
      <p:sp>
        <p:nvSpPr>
          <p:cNvPr id="16" name="Chart Placeholder 15">
            <a:extLst>
              <a:ext uri="{FF2B5EF4-FFF2-40B4-BE49-F238E27FC236}">
                <a16:creationId xmlns:a16="http://schemas.microsoft.com/office/drawing/2014/main" id="{D431C72D-5817-4966-3947-EC09FC8E84D8}"/>
              </a:ext>
            </a:extLst>
          </p:cNvPr>
          <p:cNvSpPr>
            <a:spLocks noGrp="1"/>
          </p:cNvSpPr>
          <p:nvPr>
            <p:ph type="chart" sz="quarter" idx="11"/>
          </p:nvPr>
        </p:nvSpPr>
        <p:spPr>
          <a:xfrm>
            <a:off x="192089" y="1689100"/>
            <a:ext cx="5776450" cy="4484688"/>
          </a:xfrm>
        </p:spPr>
        <p:txBody>
          <a:bodyPr lIns="0"/>
          <a:lstStyle/>
          <a:p>
            <a:r>
              <a:rPr lang="en-GB"/>
              <a:t>Click icon to add chart</a:t>
            </a:r>
            <a:endParaRPr lang="en-EE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8176BC1F-B987-EB8E-9628-9CA5314E62B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85564" y="6332449"/>
            <a:ext cx="2684063" cy="365125"/>
          </a:xfrm>
          <a:prstGeom prst="rect">
            <a:avLst/>
          </a:prstGeom>
        </p:spPr>
        <p:txBody>
          <a:bodyPr vert="horz" lIns="91440" tIns="45720" rIns="0" bIns="45720" rtlCol="0" anchor="b"/>
          <a:lstStyle>
            <a:lvl1pPr algn="r">
              <a:defRPr sz="800">
                <a:solidFill>
                  <a:schemeClr val="accent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1pPr>
          </a:lstStyle>
          <a:p>
            <a:fld id="{C290531D-293B-5D42-8EA8-E3B77753EB99}" type="slidenum">
              <a:rPr lang="en-EE"/>
              <a:pPr/>
              <a:t>‹#›</a:t>
            </a:fld>
            <a:endParaRPr lang="en-EE"/>
          </a:p>
        </p:txBody>
      </p:sp>
      <p:sp>
        <p:nvSpPr>
          <p:cNvPr id="3" name="Chart Placeholder 15">
            <a:extLst>
              <a:ext uri="{FF2B5EF4-FFF2-40B4-BE49-F238E27FC236}">
                <a16:creationId xmlns:a16="http://schemas.microsoft.com/office/drawing/2014/main" id="{5CEBBEBA-BB6A-526D-7553-5FDE896B2291}"/>
              </a:ext>
            </a:extLst>
          </p:cNvPr>
          <p:cNvSpPr>
            <a:spLocks noGrp="1"/>
          </p:cNvSpPr>
          <p:nvPr>
            <p:ph type="chart" sz="quarter" idx="12"/>
          </p:nvPr>
        </p:nvSpPr>
        <p:spPr>
          <a:xfrm>
            <a:off x="6177253" y="1689100"/>
            <a:ext cx="5776450" cy="4484688"/>
          </a:xfrm>
        </p:spPr>
        <p:txBody>
          <a:bodyPr lIns="0"/>
          <a:lstStyle/>
          <a:p>
            <a:r>
              <a:rPr lang="en-GB"/>
              <a:t>Click icon to add chart</a:t>
            </a:r>
            <a:endParaRPr lang="en-EE"/>
          </a:p>
        </p:txBody>
      </p:sp>
    </p:spTree>
    <p:extLst>
      <p:ext uri="{BB962C8B-B14F-4D97-AF65-F5344CB8AC3E}">
        <p14:creationId xmlns:p14="http://schemas.microsoft.com/office/powerpoint/2010/main" val="248895014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joonised SmartAr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2088" y="225426"/>
            <a:ext cx="7671101" cy="365125"/>
          </a:xfrm>
        </p:spPr>
        <p:txBody>
          <a:bodyPr lIns="0" rIns="90000">
            <a:noAutofit/>
          </a:bodyPr>
          <a:lstStyle>
            <a:lvl1pPr>
              <a:defRPr sz="3200"/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EDB396F9-EFBC-D048-283C-932C4C3E25CA}"/>
              </a:ext>
            </a:extLst>
          </p:cNvPr>
          <p:cNvCxnSpPr>
            <a:cxnSpLocks/>
          </p:cNvCxnSpPr>
          <p:nvPr userDrawn="1"/>
        </p:nvCxnSpPr>
        <p:spPr>
          <a:xfrm>
            <a:off x="192088" y="1485132"/>
            <a:ext cx="11780837" cy="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ADD9420D-7BB1-2AF3-BFA4-649DF6F988DD}"/>
              </a:ext>
            </a:extLst>
          </p:cNvPr>
          <p:cNvSpPr txBox="1"/>
          <p:nvPr userDrawn="1"/>
        </p:nvSpPr>
        <p:spPr>
          <a:xfrm>
            <a:off x="192088" y="1628503"/>
            <a:ext cx="7236323" cy="966651"/>
          </a:xfrm>
          <a:prstGeom prst="rect">
            <a:avLst/>
          </a:prstGeom>
        </p:spPr>
        <p:txBody>
          <a:bodyPr vert="horz" wrap="square" lIns="91440" tIns="45720" rIns="91440" bIns="45720" rtlCol="0" anchor="b">
            <a:noAutofit/>
          </a:bodyPr>
          <a:lstStyle/>
          <a:p>
            <a:pPr algn="l"/>
            <a:endParaRPr lang="en-EE" sz="12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5345AFF4-CA6B-3003-D59C-08050FDB90F1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192088" y="950913"/>
            <a:ext cx="7670800" cy="444500"/>
          </a:xfrm>
        </p:spPr>
        <p:txBody>
          <a:bodyPr lIns="0" rIns="90000" anchor="b">
            <a:no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EE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8176BC1F-B987-EB8E-9628-9CA5314E62B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85564" y="6332449"/>
            <a:ext cx="2684063" cy="365125"/>
          </a:xfrm>
          <a:prstGeom prst="rect">
            <a:avLst/>
          </a:prstGeom>
        </p:spPr>
        <p:txBody>
          <a:bodyPr vert="horz" lIns="91440" tIns="45720" rIns="0" bIns="45720" rtlCol="0" anchor="b"/>
          <a:lstStyle>
            <a:lvl1pPr algn="r">
              <a:defRPr sz="800">
                <a:solidFill>
                  <a:schemeClr val="accent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1pPr>
          </a:lstStyle>
          <a:p>
            <a:fld id="{C290531D-293B-5D42-8EA8-E3B77753EB99}" type="slidenum">
              <a:rPr lang="en-EE"/>
              <a:pPr/>
              <a:t>‹#›</a:t>
            </a:fld>
            <a:endParaRPr lang="en-EE"/>
          </a:p>
        </p:txBody>
      </p:sp>
      <p:sp>
        <p:nvSpPr>
          <p:cNvPr id="6" name="SmartArt Placeholder 5">
            <a:extLst>
              <a:ext uri="{FF2B5EF4-FFF2-40B4-BE49-F238E27FC236}">
                <a16:creationId xmlns:a16="http://schemas.microsoft.com/office/drawing/2014/main" id="{EBBFF118-DA3E-3986-2D10-A508A1742FBE}"/>
              </a:ext>
            </a:extLst>
          </p:cNvPr>
          <p:cNvSpPr>
            <a:spLocks noGrp="1"/>
          </p:cNvSpPr>
          <p:nvPr>
            <p:ph type="dgm" sz="quarter" idx="11"/>
          </p:nvPr>
        </p:nvSpPr>
        <p:spPr>
          <a:xfrm>
            <a:off x="192088" y="1689100"/>
            <a:ext cx="11780837" cy="4395788"/>
          </a:xfrm>
        </p:spPr>
        <p:txBody>
          <a:bodyPr lIns="0"/>
          <a:lstStyle/>
          <a:p>
            <a:r>
              <a:rPr lang="en-GB"/>
              <a:t>Click icon to add SmartArt graphic</a:t>
            </a:r>
            <a:endParaRPr lang="en-EE"/>
          </a:p>
        </p:txBody>
      </p:sp>
    </p:spTree>
    <p:extLst>
      <p:ext uri="{BB962C8B-B14F-4D97-AF65-F5344CB8AC3E}">
        <p14:creationId xmlns:p14="http://schemas.microsoft.com/office/powerpoint/2010/main" val="318621319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el+graafi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2088" y="225426"/>
            <a:ext cx="7671101" cy="365125"/>
          </a:xfrm>
        </p:spPr>
        <p:txBody>
          <a:bodyPr lIns="0" rIns="90000">
            <a:noAutofit/>
          </a:bodyPr>
          <a:lstStyle>
            <a:lvl1pPr>
              <a:defRPr sz="3200"/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5345AFF4-CA6B-3003-D59C-08050FDB90F1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192088" y="950913"/>
            <a:ext cx="7670800" cy="444500"/>
          </a:xfrm>
        </p:spPr>
        <p:txBody>
          <a:bodyPr lIns="0" rIns="90000" anchor="b">
            <a:no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EE"/>
          </a:p>
        </p:txBody>
      </p:sp>
      <p:sp>
        <p:nvSpPr>
          <p:cNvPr id="4" name="Table Placeholder 3">
            <a:extLst>
              <a:ext uri="{FF2B5EF4-FFF2-40B4-BE49-F238E27FC236}">
                <a16:creationId xmlns:a16="http://schemas.microsoft.com/office/drawing/2014/main" id="{B77DDD13-3432-81C7-184B-836D8B1209AE}"/>
              </a:ext>
            </a:extLst>
          </p:cNvPr>
          <p:cNvSpPr>
            <a:spLocks noGrp="1"/>
          </p:cNvSpPr>
          <p:nvPr>
            <p:ph type="tbl" sz="quarter" idx="11"/>
          </p:nvPr>
        </p:nvSpPr>
        <p:spPr>
          <a:xfrm>
            <a:off x="192088" y="2224995"/>
            <a:ext cx="5773283" cy="3836080"/>
          </a:xfrm>
        </p:spPr>
        <p:txBody>
          <a:bodyPr lIns="0"/>
          <a:lstStyle/>
          <a:p>
            <a:r>
              <a:rPr lang="en-GB"/>
              <a:t>Click icon to add table</a:t>
            </a:r>
            <a:endParaRPr lang="en-EE"/>
          </a:p>
        </p:txBody>
      </p:sp>
      <p:sp>
        <p:nvSpPr>
          <p:cNvPr id="8" name="Chart Placeholder 7">
            <a:extLst>
              <a:ext uri="{FF2B5EF4-FFF2-40B4-BE49-F238E27FC236}">
                <a16:creationId xmlns:a16="http://schemas.microsoft.com/office/drawing/2014/main" id="{7B77D3BB-BA4E-F133-6D66-3F407A89A1BC}"/>
              </a:ext>
            </a:extLst>
          </p:cNvPr>
          <p:cNvSpPr>
            <a:spLocks noGrp="1"/>
          </p:cNvSpPr>
          <p:nvPr>
            <p:ph type="chart" sz="quarter" idx="12"/>
          </p:nvPr>
        </p:nvSpPr>
        <p:spPr>
          <a:xfrm>
            <a:off x="6226630" y="2226276"/>
            <a:ext cx="5773282" cy="3844324"/>
          </a:xfrm>
        </p:spPr>
        <p:txBody>
          <a:bodyPr lIns="0"/>
          <a:lstStyle/>
          <a:p>
            <a:r>
              <a:rPr lang="en-GB"/>
              <a:t>Click icon to add chart</a:t>
            </a:r>
            <a:endParaRPr lang="en-EE"/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5BDC37F8-2EC8-6814-7991-D623287AC5EF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92088" y="1657262"/>
            <a:ext cx="5773737" cy="434975"/>
          </a:xfrm>
        </p:spPr>
        <p:txBody>
          <a:bodyPr lIns="0" anchor="t">
            <a:no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EE"/>
          </a:p>
        </p:txBody>
      </p:sp>
      <p:sp>
        <p:nvSpPr>
          <p:cNvPr id="15" name="Content Placeholder 12">
            <a:extLst>
              <a:ext uri="{FF2B5EF4-FFF2-40B4-BE49-F238E27FC236}">
                <a16:creationId xmlns:a16="http://schemas.microsoft.com/office/drawing/2014/main" id="{443F4583-E18E-AE29-20DC-609A3017AA44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209710" y="1657262"/>
            <a:ext cx="5773737" cy="434975"/>
          </a:xfrm>
        </p:spPr>
        <p:txBody>
          <a:bodyPr lIns="0" anchor="t">
            <a:no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EE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B63ADF8C-8500-9219-A71D-4C3324572FEE}"/>
              </a:ext>
            </a:extLst>
          </p:cNvPr>
          <p:cNvCxnSpPr>
            <a:cxnSpLocks/>
          </p:cNvCxnSpPr>
          <p:nvPr userDrawn="1"/>
        </p:nvCxnSpPr>
        <p:spPr>
          <a:xfrm>
            <a:off x="192088" y="1485132"/>
            <a:ext cx="11780837" cy="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E32EBB-18D0-1825-F0A2-E08639272FA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77746" y="6332449"/>
            <a:ext cx="2891881" cy="365125"/>
          </a:xfrm>
          <a:prstGeom prst="rect">
            <a:avLst/>
          </a:prstGeom>
        </p:spPr>
        <p:txBody>
          <a:bodyPr vert="horz" lIns="91440" tIns="45720" rIns="0" bIns="45720" rtlCol="0" anchor="b"/>
          <a:lstStyle>
            <a:lvl1pPr algn="r">
              <a:defRPr sz="800">
                <a:solidFill>
                  <a:schemeClr val="accent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1pPr>
          </a:lstStyle>
          <a:p>
            <a:fld id="{C290531D-293B-5D42-8EA8-E3B77753EB99}" type="slidenum">
              <a:rPr lang="en-EE"/>
              <a:pPr/>
              <a:t>‹#›</a:t>
            </a:fld>
            <a:endParaRPr lang="en-EE"/>
          </a:p>
        </p:txBody>
      </p:sp>
    </p:spTree>
    <p:extLst>
      <p:ext uri="{BB962C8B-B14F-4D97-AF65-F5344CB8AC3E}">
        <p14:creationId xmlns:p14="http://schemas.microsoft.com/office/powerpoint/2010/main" val="68730807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+tab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59" y="225425"/>
            <a:ext cx="5691021" cy="1325563"/>
          </a:xfrm>
        </p:spPr>
        <p:txBody>
          <a:bodyPr/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175AAA5-9BBB-0878-4812-487D05511A91}"/>
              </a:ext>
            </a:extLst>
          </p:cNvPr>
          <p:cNvCxnSpPr>
            <a:cxnSpLocks/>
          </p:cNvCxnSpPr>
          <p:nvPr userDrawn="1"/>
        </p:nvCxnSpPr>
        <p:spPr>
          <a:xfrm>
            <a:off x="6096000" y="225425"/>
            <a:ext cx="0" cy="640715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4A15B4E-DF9D-EC65-E6AE-F9A1D72B222B}"/>
              </a:ext>
            </a:extLst>
          </p:cNvPr>
          <p:cNvCxnSpPr/>
          <p:nvPr userDrawn="1"/>
        </p:nvCxnSpPr>
        <p:spPr>
          <a:xfrm>
            <a:off x="192088" y="225425"/>
            <a:ext cx="0" cy="640715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B12F6B23-1C0A-7268-41F0-E938939713FC}"/>
              </a:ext>
            </a:extLst>
          </p:cNvPr>
          <p:cNvCxnSpPr/>
          <p:nvPr userDrawn="1"/>
        </p:nvCxnSpPr>
        <p:spPr>
          <a:xfrm>
            <a:off x="11972132" y="225425"/>
            <a:ext cx="0" cy="640715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able Placeholder 7">
            <a:extLst>
              <a:ext uri="{FF2B5EF4-FFF2-40B4-BE49-F238E27FC236}">
                <a16:creationId xmlns:a16="http://schemas.microsoft.com/office/drawing/2014/main" id="{F28B4BFE-E463-7A04-C81A-3AE85714A86B}"/>
              </a:ext>
            </a:extLst>
          </p:cNvPr>
          <p:cNvSpPr>
            <a:spLocks noGrp="1"/>
          </p:cNvSpPr>
          <p:nvPr>
            <p:ph type="tbl" sz="quarter" idx="10"/>
          </p:nvPr>
        </p:nvSpPr>
        <p:spPr>
          <a:xfrm>
            <a:off x="6218238" y="225425"/>
            <a:ext cx="5634037" cy="6407150"/>
          </a:xfrm>
        </p:spPr>
        <p:txBody>
          <a:bodyPr/>
          <a:lstStyle/>
          <a:p>
            <a:r>
              <a:rPr lang="en-GB"/>
              <a:t>Click icon to add table</a:t>
            </a:r>
            <a:endParaRPr lang="en-EE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C1E00E36-0A11-B950-1C1F-C41B655C1C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9559" y="2892830"/>
            <a:ext cx="5691020" cy="3739744"/>
          </a:xfrm>
        </p:spPr>
        <p:txBody>
          <a:bodyPr tIns="0" bIns="0" anchor="t" anchorCtr="0">
            <a:noAutofit/>
          </a:bodyPr>
          <a:lstStyle>
            <a:lvl1pPr marL="0" indent="0">
              <a:buFont typeface="Arial" panose="020B0604020202020204" pitchFamily="34" charset="0"/>
              <a:buNone/>
              <a:defRPr sz="1800"/>
            </a:lvl1pPr>
            <a:lvl2pPr marL="742950" indent="-285750">
              <a:buFont typeface="Arial" panose="020B0604020202020204" pitchFamily="34" charset="0"/>
              <a:buChar char="•"/>
              <a:defRPr/>
            </a:lvl2pPr>
            <a:lvl3pPr marL="1200150" indent="-285750">
              <a:buFont typeface="Arial" panose="020B0604020202020204" pitchFamily="34" charset="0"/>
              <a:buChar char="•"/>
              <a:defRPr/>
            </a:lvl3pPr>
            <a:lvl4pPr marL="1657350" indent="-285750">
              <a:buFont typeface="Arial" panose="020B0604020202020204" pitchFamily="34" charset="0"/>
              <a:buChar char="•"/>
              <a:defRPr/>
            </a:lvl4pPr>
            <a:lvl5pPr marL="2114550" indent="-285750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391260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 vi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59" y="225425"/>
            <a:ext cx="5691021" cy="1325563"/>
          </a:xfrm>
        </p:spPr>
        <p:txBody>
          <a:bodyPr/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175AAA5-9BBB-0878-4812-487D05511A91}"/>
              </a:ext>
            </a:extLst>
          </p:cNvPr>
          <p:cNvCxnSpPr>
            <a:cxnSpLocks/>
          </p:cNvCxnSpPr>
          <p:nvPr userDrawn="1"/>
        </p:nvCxnSpPr>
        <p:spPr>
          <a:xfrm>
            <a:off x="6096000" y="225425"/>
            <a:ext cx="0" cy="640715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4A15B4E-DF9D-EC65-E6AE-F9A1D72B222B}"/>
              </a:ext>
            </a:extLst>
          </p:cNvPr>
          <p:cNvCxnSpPr/>
          <p:nvPr userDrawn="1"/>
        </p:nvCxnSpPr>
        <p:spPr>
          <a:xfrm>
            <a:off x="192088" y="225425"/>
            <a:ext cx="0" cy="640715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B12F6B23-1C0A-7268-41F0-E938939713FC}"/>
              </a:ext>
            </a:extLst>
          </p:cNvPr>
          <p:cNvCxnSpPr/>
          <p:nvPr userDrawn="1"/>
        </p:nvCxnSpPr>
        <p:spPr>
          <a:xfrm>
            <a:off x="11972132" y="225425"/>
            <a:ext cx="0" cy="640715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C1E00E36-0A11-B950-1C1F-C41B655C1C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9559" y="2892830"/>
            <a:ext cx="5691020" cy="3739744"/>
          </a:xfrm>
        </p:spPr>
        <p:txBody>
          <a:bodyPr tIns="0" bIns="0" anchor="t" anchorCtr="0">
            <a:noAutofit/>
          </a:bodyPr>
          <a:lstStyle>
            <a:lvl1pPr marL="0" indent="0">
              <a:buFont typeface="Arial" panose="020B0604020202020204" pitchFamily="34" charset="0"/>
              <a:buNone/>
              <a:defRPr sz="1800"/>
            </a:lvl1pPr>
            <a:lvl2pPr marL="742950" indent="-285750">
              <a:buFont typeface="Arial" panose="020B0604020202020204" pitchFamily="34" charset="0"/>
              <a:buChar char="•"/>
              <a:defRPr/>
            </a:lvl2pPr>
            <a:lvl3pPr marL="1200150" indent="-285750">
              <a:buFont typeface="Arial" panose="020B0604020202020204" pitchFamily="34" charset="0"/>
              <a:buChar char="•"/>
              <a:defRPr/>
            </a:lvl3pPr>
            <a:lvl4pPr marL="1657350" indent="-285750">
              <a:buFont typeface="Arial" panose="020B0604020202020204" pitchFamily="34" charset="0"/>
              <a:buChar char="•"/>
              <a:defRPr/>
            </a:lvl4pPr>
            <a:lvl5pPr marL="2114550" indent="-285750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618916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+graaf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59" y="225425"/>
            <a:ext cx="5691021" cy="1325563"/>
          </a:xfrm>
        </p:spPr>
        <p:txBody>
          <a:bodyPr/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175AAA5-9BBB-0878-4812-487D05511A91}"/>
              </a:ext>
            </a:extLst>
          </p:cNvPr>
          <p:cNvCxnSpPr>
            <a:cxnSpLocks/>
          </p:cNvCxnSpPr>
          <p:nvPr userDrawn="1"/>
        </p:nvCxnSpPr>
        <p:spPr>
          <a:xfrm>
            <a:off x="6096000" y="225425"/>
            <a:ext cx="0" cy="640715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4A15B4E-DF9D-EC65-E6AE-F9A1D72B222B}"/>
              </a:ext>
            </a:extLst>
          </p:cNvPr>
          <p:cNvCxnSpPr/>
          <p:nvPr userDrawn="1"/>
        </p:nvCxnSpPr>
        <p:spPr>
          <a:xfrm>
            <a:off x="192088" y="225425"/>
            <a:ext cx="0" cy="640715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B12F6B23-1C0A-7268-41F0-E938939713FC}"/>
              </a:ext>
            </a:extLst>
          </p:cNvPr>
          <p:cNvCxnSpPr/>
          <p:nvPr userDrawn="1"/>
        </p:nvCxnSpPr>
        <p:spPr>
          <a:xfrm>
            <a:off x="11972132" y="225425"/>
            <a:ext cx="0" cy="640715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hart Placeholder 8">
            <a:extLst>
              <a:ext uri="{FF2B5EF4-FFF2-40B4-BE49-F238E27FC236}">
                <a16:creationId xmlns:a16="http://schemas.microsoft.com/office/drawing/2014/main" id="{B409C063-F1FE-D93B-1827-5BA6DF25EFFC}"/>
              </a:ext>
            </a:extLst>
          </p:cNvPr>
          <p:cNvSpPr>
            <a:spLocks noGrp="1"/>
          </p:cNvSpPr>
          <p:nvPr>
            <p:ph type="chart" sz="quarter" idx="11"/>
          </p:nvPr>
        </p:nvSpPr>
        <p:spPr>
          <a:xfrm>
            <a:off x="6218238" y="225425"/>
            <a:ext cx="5634037" cy="6407150"/>
          </a:xfrm>
        </p:spPr>
        <p:txBody>
          <a:bodyPr/>
          <a:lstStyle/>
          <a:p>
            <a:r>
              <a:rPr lang="en-GB"/>
              <a:t>Click icon to add chart</a:t>
            </a:r>
            <a:endParaRPr lang="en-EE"/>
          </a:p>
        </p:txBody>
      </p:sp>
      <p:sp>
        <p:nvSpPr>
          <p:cNvPr id="3" name="Text Placeholder 8">
            <a:extLst>
              <a:ext uri="{FF2B5EF4-FFF2-40B4-BE49-F238E27FC236}">
                <a16:creationId xmlns:a16="http://schemas.microsoft.com/office/drawing/2014/main" id="{CB7A4DB2-8A0F-DB1A-29CD-E3F7C46E7B1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88926" y="2892425"/>
            <a:ext cx="5685156" cy="3740150"/>
          </a:xfrm>
        </p:spPr>
        <p:txBody>
          <a:bodyPr numCol="1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EE"/>
          </a:p>
        </p:txBody>
      </p:sp>
    </p:spTree>
    <p:extLst>
      <p:ext uri="{BB962C8B-B14F-4D97-AF65-F5344CB8AC3E}">
        <p14:creationId xmlns:p14="http://schemas.microsoft.com/office/powerpoint/2010/main" val="241973537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õpusla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59" y="225426"/>
            <a:ext cx="7790408" cy="2077199"/>
          </a:xfrm>
        </p:spPr>
        <p:txBody>
          <a:bodyPr>
            <a:noAutofit/>
          </a:bodyPr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8" name="Freeform 5">
            <a:extLst>
              <a:ext uri="{FF2B5EF4-FFF2-40B4-BE49-F238E27FC236}">
                <a16:creationId xmlns:a16="http://schemas.microsoft.com/office/drawing/2014/main" id="{D4A785C0-3747-C136-50FF-4C8C2F009A06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344948" y="6287131"/>
            <a:ext cx="1539475" cy="345443"/>
          </a:xfrm>
          <a:custGeom>
            <a:avLst/>
            <a:gdLst>
              <a:gd name="T0" fmla="*/ 6664 w 19606"/>
              <a:gd name="T1" fmla="*/ 3625 h 4402"/>
              <a:gd name="T2" fmla="*/ 7599 w 19606"/>
              <a:gd name="T3" fmla="*/ 4311 h 4402"/>
              <a:gd name="T4" fmla="*/ 7460 w 19606"/>
              <a:gd name="T5" fmla="*/ 1834 h 4402"/>
              <a:gd name="T6" fmla="*/ 4115 w 19606"/>
              <a:gd name="T7" fmla="*/ 359 h 4402"/>
              <a:gd name="T8" fmla="*/ 5432 w 19606"/>
              <a:gd name="T9" fmla="*/ 675 h 4402"/>
              <a:gd name="T10" fmla="*/ 6628 w 19606"/>
              <a:gd name="T11" fmla="*/ 2350 h 4402"/>
              <a:gd name="T12" fmla="*/ 3059 w 19606"/>
              <a:gd name="T13" fmla="*/ 3079 h 4402"/>
              <a:gd name="T14" fmla="*/ 1384 w 19606"/>
              <a:gd name="T15" fmla="*/ 4311 h 4402"/>
              <a:gd name="T16" fmla="*/ 2136 w 19606"/>
              <a:gd name="T17" fmla="*/ 730 h 4402"/>
              <a:gd name="T18" fmla="*/ 3520 w 19606"/>
              <a:gd name="T19" fmla="*/ 62 h 4402"/>
              <a:gd name="T20" fmla="*/ 0 w 19606"/>
              <a:gd name="T21" fmla="*/ 730 h 4402"/>
              <a:gd name="T22" fmla="*/ 1384 w 19606"/>
              <a:gd name="T23" fmla="*/ 4311 h 4402"/>
              <a:gd name="T24" fmla="*/ 3812 w 19606"/>
              <a:gd name="T25" fmla="*/ 3079 h 4402"/>
              <a:gd name="T26" fmla="*/ 6306 w 19606"/>
              <a:gd name="T27" fmla="*/ 2963 h 4402"/>
              <a:gd name="T28" fmla="*/ 8285 w 19606"/>
              <a:gd name="T29" fmla="*/ 4311 h 4402"/>
              <a:gd name="T30" fmla="*/ 9026 w 19606"/>
              <a:gd name="T31" fmla="*/ 2848 h 4402"/>
              <a:gd name="T32" fmla="*/ 10901 w 19606"/>
              <a:gd name="T33" fmla="*/ 4311 h 4402"/>
              <a:gd name="T34" fmla="*/ 10895 w 19606"/>
              <a:gd name="T35" fmla="*/ 2654 h 4402"/>
              <a:gd name="T36" fmla="*/ 10112 w 19606"/>
              <a:gd name="T37" fmla="*/ 62 h 4402"/>
              <a:gd name="T38" fmla="*/ 8285 w 19606"/>
              <a:gd name="T39" fmla="*/ 4311 h 4402"/>
              <a:gd name="T40" fmla="*/ 9026 w 19606"/>
              <a:gd name="T41" fmla="*/ 730 h 4402"/>
              <a:gd name="T42" fmla="*/ 10932 w 19606"/>
              <a:gd name="T43" fmla="*/ 1458 h 4402"/>
              <a:gd name="T44" fmla="*/ 9026 w 19606"/>
              <a:gd name="T45" fmla="*/ 2192 h 4402"/>
              <a:gd name="T46" fmla="*/ 14088 w 19606"/>
              <a:gd name="T47" fmla="*/ 4311 h 4402"/>
              <a:gd name="T48" fmla="*/ 15472 w 19606"/>
              <a:gd name="T49" fmla="*/ 730 h 4402"/>
              <a:gd name="T50" fmla="*/ 11951 w 19606"/>
              <a:gd name="T51" fmla="*/ 62 h 4402"/>
              <a:gd name="T52" fmla="*/ 13335 w 19606"/>
              <a:gd name="T53" fmla="*/ 730 h 4402"/>
              <a:gd name="T54" fmla="*/ 17554 w 19606"/>
              <a:gd name="T55" fmla="*/ 4372 h 4402"/>
              <a:gd name="T56" fmla="*/ 19606 w 19606"/>
              <a:gd name="T57" fmla="*/ 3030 h 4402"/>
              <a:gd name="T58" fmla="*/ 18865 w 19606"/>
              <a:gd name="T59" fmla="*/ 62 h 4402"/>
              <a:gd name="T60" fmla="*/ 18040 w 19606"/>
              <a:gd name="T61" fmla="*/ 3716 h 4402"/>
              <a:gd name="T62" fmla="*/ 16729 w 19606"/>
              <a:gd name="T63" fmla="*/ 3030 h 4402"/>
              <a:gd name="T64" fmla="*/ 15988 w 19606"/>
              <a:gd name="T65" fmla="*/ 62 h 4402"/>
              <a:gd name="T66" fmla="*/ 17554 w 19606"/>
              <a:gd name="T67" fmla="*/ 4372 h 44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19606" h="4402">
                <a:moveTo>
                  <a:pt x="4752" y="4402"/>
                </a:moveTo>
                <a:cubicBezTo>
                  <a:pt x="5487" y="4402"/>
                  <a:pt x="6173" y="4098"/>
                  <a:pt x="6664" y="3625"/>
                </a:cubicBezTo>
                <a:cubicBezTo>
                  <a:pt x="6743" y="3825"/>
                  <a:pt x="6804" y="4056"/>
                  <a:pt x="6853" y="4311"/>
                </a:cubicBezTo>
                <a:cubicBezTo>
                  <a:pt x="7599" y="4311"/>
                  <a:pt x="7599" y="4311"/>
                  <a:pt x="7599" y="4311"/>
                </a:cubicBezTo>
                <a:cubicBezTo>
                  <a:pt x="7514" y="3843"/>
                  <a:pt x="7363" y="3400"/>
                  <a:pt x="7138" y="3018"/>
                </a:cubicBezTo>
                <a:cubicBezTo>
                  <a:pt x="7344" y="2660"/>
                  <a:pt x="7460" y="2253"/>
                  <a:pt x="7460" y="1834"/>
                </a:cubicBezTo>
                <a:cubicBezTo>
                  <a:pt x="7460" y="717"/>
                  <a:pt x="6592" y="1"/>
                  <a:pt x="5432" y="1"/>
                </a:cubicBezTo>
                <a:cubicBezTo>
                  <a:pt x="4969" y="0"/>
                  <a:pt x="4514" y="124"/>
                  <a:pt x="4115" y="359"/>
                </a:cubicBezTo>
                <a:cubicBezTo>
                  <a:pt x="4461" y="960"/>
                  <a:pt x="4461" y="960"/>
                  <a:pt x="4461" y="960"/>
                </a:cubicBezTo>
                <a:cubicBezTo>
                  <a:pt x="4758" y="784"/>
                  <a:pt x="5074" y="675"/>
                  <a:pt x="5432" y="675"/>
                </a:cubicBezTo>
                <a:cubicBezTo>
                  <a:pt x="6221" y="675"/>
                  <a:pt x="6707" y="1148"/>
                  <a:pt x="6707" y="1834"/>
                </a:cubicBezTo>
                <a:cubicBezTo>
                  <a:pt x="6707" y="2010"/>
                  <a:pt x="6677" y="2180"/>
                  <a:pt x="6628" y="2350"/>
                </a:cubicBezTo>
                <a:cubicBezTo>
                  <a:pt x="6179" y="1925"/>
                  <a:pt x="5596" y="1664"/>
                  <a:pt x="4886" y="1664"/>
                </a:cubicBezTo>
                <a:cubicBezTo>
                  <a:pt x="3575" y="1664"/>
                  <a:pt x="3059" y="2435"/>
                  <a:pt x="3059" y="3079"/>
                </a:cubicBezTo>
                <a:cubicBezTo>
                  <a:pt x="3059" y="3862"/>
                  <a:pt x="3751" y="4402"/>
                  <a:pt x="4752" y="4402"/>
                </a:cubicBezTo>
                <a:close/>
                <a:moveTo>
                  <a:pt x="1384" y="4311"/>
                </a:moveTo>
                <a:cubicBezTo>
                  <a:pt x="2136" y="4311"/>
                  <a:pt x="2136" y="4311"/>
                  <a:pt x="2136" y="4311"/>
                </a:cubicBezTo>
                <a:cubicBezTo>
                  <a:pt x="2136" y="730"/>
                  <a:pt x="2136" y="730"/>
                  <a:pt x="2136" y="730"/>
                </a:cubicBezTo>
                <a:cubicBezTo>
                  <a:pt x="3520" y="730"/>
                  <a:pt x="3520" y="730"/>
                  <a:pt x="3520" y="730"/>
                </a:cubicBezTo>
                <a:cubicBezTo>
                  <a:pt x="3520" y="62"/>
                  <a:pt x="3520" y="62"/>
                  <a:pt x="3520" y="62"/>
                </a:cubicBezTo>
                <a:cubicBezTo>
                  <a:pt x="0" y="62"/>
                  <a:pt x="0" y="62"/>
                  <a:pt x="0" y="62"/>
                </a:cubicBezTo>
                <a:cubicBezTo>
                  <a:pt x="0" y="730"/>
                  <a:pt x="0" y="730"/>
                  <a:pt x="0" y="730"/>
                </a:cubicBezTo>
                <a:cubicBezTo>
                  <a:pt x="1384" y="730"/>
                  <a:pt x="1384" y="730"/>
                  <a:pt x="1384" y="730"/>
                </a:cubicBezTo>
                <a:lnTo>
                  <a:pt x="1384" y="4311"/>
                </a:lnTo>
                <a:close/>
                <a:moveTo>
                  <a:pt x="4752" y="3746"/>
                </a:moveTo>
                <a:cubicBezTo>
                  <a:pt x="4164" y="3746"/>
                  <a:pt x="3812" y="3473"/>
                  <a:pt x="3812" y="3079"/>
                </a:cubicBezTo>
                <a:cubicBezTo>
                  <a:pt x="3812" y="2660"/>
                  <a:pt x="4206" y="2308"/>
                  <a:pt x="4886" y="2308"/>
                </a:cubicBezTo>
                <a:cubicBezTo>
                  <a:pt x="5481" y="2308"/>
                  <a:pt x="5960" y="2520"/>
                  <a:pt x="6306" y="2963"/>
                </a:cubicBezTo>
                <a:cubicBezTo>
                  <a:pt x="5954" y="3419"/>
                  <a:pt x="5396" y="3746"/>
                  <a:pt x="4752" y="3746"/>
                </a:cubicBezTo>
                <a:close/>
                <a:moveTo>
                  <a:pt x="8285" y="4311"/>
                </a:moveTo>
                <a:cubicBezTo>
                  <a:pt x="9026" y="4311"/>
                  <a:pt x="9026" y="4311"/>
                  <a:pt x="9026" y="4311"/>
                </a:cubicBezTo>
                <a:cubicBezTo>
                  <a:pt x="9026" y="2848"/>
                  <a:pt x="9026" y="2848"/>
                  <a:pt x="9026" y="2848"/>
                </a:cubicBezTo>
                <a:cubicBezTo>
                  <a:pt x="10185" y="2848"/>
                  <a:pt x="10185" y="2848"/>
                  <a:pt x="10185" y="2848"/>
                </a:cubicBezTo>
                <a:cubicBezTo>
                  <a:pt x="10901" y="4311"/>
                  <a:pt x="10901" y="4311"/>
                  <a:pt x="10901" y="4311"/>
                </a:cubicBezTo>
                <a:cubicBezTo>
                  <a:pt x="11733" y="4311"/>
                  <a:pt x="11733" y="4311"/>
                  <a:pt x="11733" y="4311"/>
                </a:cubicBezTo>
                <a:cubicBezTo>
                  <a:pt x="10895" y="2654"/>
                  <a:pt x="10895" y="2654"/>
                  <a:pt x="10895" y="2654"/>
                </a:cubicBezTo>
                <a:cubicBezTo>
                  <a:pt x="11357" y="2411"/>
                  <a:pt x="11672" y="1962"/>
                  <a:pt x="11672" y="1458"/>
                </a:cubicBezTo>
                <a:cubicBezTo>
                  <a:pt x="11672" y="699"/>
                  <a:pt x="10968" y="62"/>
                  <a:pt x="10112" y="62"/>
                </a:cubicBezTo>
                <a:cubicBezTo>
                  <a:pt x="8285" y="62"/>
                  <a:pt x="8285" y="62"/>
                  <a:pt x="8285" y="62"/>
                </a:cubicBezTo>
                <a:lnTo>
                  <a:pt x="8285" y="4311"/>
                </a:lnTo>
                <a:close/>
                <a:moveTo>
                  <a:pt x="9026" y="2192"/>
                </a:moveTo>
                <a:cubicBezTo>
                  <a:pt x="9026" y="730"/>
                  <a:pt x="9026" y="730"/>
                  <a:pt x="9026" y="730"/>
                </a:cubicBezTo>
                <a:cubicBezTo>
                  <a:pt x="10112" y="730"/>
                  <a:pt x="10112" y="730"/>
                  <a:pt x="10112" y="730"/>
                </a:cubicBezTo>
                <a:cubicBezTo>
                  <a:pt x="10616" y="730"/>
                  <a:pt x="10932" y="997"/>
                  <a:pt x="10932" y="1458"/>
                </a:cubicBezTo>
                <a:cubicBezTo>
                  <a:pt x="10932" y="1919"/>
                  <a:pt x="10616" y="2192"/>
                  <a:pt x="10112" y="2192"/>
                </a:cubicBezTo>
                <a:lnTo>
                  <a:pt x="9026" y="2192"/>
                </a:lnTo>
                <a:close/>
                <a:moveTo>
                  <a:pt x="13335" y="4311"/>
                </a:moveTo>
                <a:cubicBezTo>
                  <a:pt x="14088" y="4311"/>
                  <a:pt x="14088" y="4311"/>
                  <a:pt x="14088" y="4311"/>
                </a:cubicBezTo>
                <a:cubicBezTo>
                  <a:pt x="14088" y="730"/>
                  <a:pt x="14088" y="730"/>
                  <a:pt x="14088" y="730"/>
                </a:cubicBezTo>
                <a:cubicBezTo>
                  <a:pt x="15472" y="730"/>
                  <a:pt x="15472" y="730"/>
                  <a:pt x="15472" y="730"/>
                </a:cubicBezTo>
                <a:cubicBezTo>
                  <a:pt x="15472" y="62"/>
                  <a:pt x="15472" y="62"/>
                  <a:pt x="15472" y="62"/>
                </a:cubicBezTo>
                <a:cubicBezTo>
                  <a:pt x="11951" y="62"/>
                  <a:pt x="11951" y="62"/>
                  <a:pt x="11951" y="62"/>
                </a:cubicBezTo>
                <a:cubicBezTo>
                  <a:pt x="11951" y="730"/>
                  <a:pt x="11951" y="730"/>
                  <a:pt x="11951" y="730"/>
                </a:cubicBezTo>
                <a:cubicBezTo>
                  <a:pt x="13335" y="730"/>
                  <a:pt x="13335" y="730"/>
                  <a:pt x="13335" y="730"/>
                </a:cubicBezTo>
                <a:lnTo>
                  <a:pt x="13335" y="4311"/>
                </a:lnTo>
                <a:close/>
                <a:moveTo>
                  <a:pt x="17554" y="4372"/>
                </a:moveTo>
                <a:cubicBezTo>
                  <a:pt x="18040" y="4372"/>
                  <a:pt x="18040" y="4372"/>
                  <a:pt x="18040" y="4372"/>
                </a:cubicBezTo>
                <a:cubicBezTo>
                  <a:pt x="18962" y="4372"/>
                  <a:pt x="19606" y="3837"/>
                  <a:pt x="19606" y="3030"/>
                </a:cubicBezTo>
                <a:cubicBezTo>
                  <a:pt x="19606" y="62"/>
                  <a:pt x="19606" y="62"/>
                  <a:pt x="19606" y="62"/>
                </a:cubicBezTo>
                <a:cubicBezTo>
                  <a:pt x="18865" y="62"/>
                  <a:pt x="18865" y="62"/>
                  <a:pt x="18865" y="62"/>
                </a:cubicBezTo>
                <a:cubicBezTo>
                  <a:pt x="18865" y="3030"/>
                  <a:pt x="18865" y="3030"/>
                  <a:pt x="18865" y="3030"/>
                </a:cubicBezTo>
                <a:cubicBezTo>
                  <a:pt x="18865" y="3485"/>
                  <a:pt x="18550" y="3716"/>
                  <a:pt x="18040" y="3716"/>
                </a:cubicBezTo>
                <a:cubicBezTo>
                  <a:pt x="17554" y="3716"/>
                  <a:pt x="17554" y="3716"/>
                  <a:pt x="17554" y="3716"/>
                </a:cubicBezTo>
                <a:cubicBezTo>
                  <a:pt x="17044" y="3716"/>
                  <a:pt x="16729" y="3485"/>
                  <a:pt x="16729" y="3030"/>
                </a:cubicBezTo>
                <a:cubicBezTo>
                  <a:pt x="16729" y="62"/>
                  <a:pt x="16729" y="62"/>
                  <a:pt x="16729" y="62"/>
                </a:cubicBezTo>
                <a:cubicBezTo>
                  <a:pt x="15988" y="62"/>
                  <a:pt x="15988" y="62"/>
                  <a:pt x="15988" y="62"/>
                </a:cubicBezTo>
                <a:cubicBezTo>
                  <a:pt x="15988" y="3030"/>
                  <a:pt x="15988" y="3030"/>
                  <a:pt x="15988" y="3030"/>
                </a:cubicBezTo>
                <a:cubicBezTo>
                  <a:pt x="15988" y="3837"/>
                  <a:pt x="16631" y="4372"/>
                  <a:pt x="17554" y="437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chemeClr val="accent1"/>
              </a:solidFill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FDC78E36-630A-B2BA-EEC5-A40FFD6BE8C1}"/>
              </a:ext>
            </a:extLst>
          </p:cNvPr>
          <p:cNvCxnSpPr/>
          <p:nvPr userDrawn="1"/>
        </p:nvCxnSpPr>
        <p:spPr>
          <a:xfrm>
            <a:off x="192088" y="225425"/>
            <a:ext cx="0" cy="640715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4A1A04B2-0DB9-C601-60AD-8DC179C474B1}"/>
              </a:ext>
            </a:extLst>
          </p:cNvPr>
          <p:cNvCxnSpPr/>
          <p:nvPr userDrawn="1"/>
        </p:nvCxnSpPr>
        <p:spPr>
          <a:xfrm>
            <a:off x="11972132" y="225425"/>
            <a:ext cx="0" cy="640715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53FEDDD2-1D10-02BF-DF9F-B506C8BE9847}"/>
              </a:ext>
            </a:extLst>
          </p:cNvPr>
          <p:cNvCxnSpPr/>
          <p:nvPr userDrawn="1"/>
        </p:nvCxnSpPr>
        <p:spPr>
          <a:xfrm>
            <a:off x="8182010" y="225425"/>
            <a:ext cx="0" cy="640715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94EF67E7-0024-B4E9-B4F4-87F6826F64A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336751" y="6332449"/>
            <a:ext cx="2743200" cy="365125"/>
          </a:xfrm>
          <a:prstGeom prst="rect">
            <a:avLst/>
          </a:prstGeom>
        </p:spPr>
        <p:txBody>
          <a:bodyPr vert="horz" lIns="91440" tIns="45720" rIns="0" bIns="45720" rtlCol="0" anchor="b"/>
          <a:lstStyle>
            <a:lvl1pPr algn="r">
              <a:defRPr sz="800">
                <a:solidFill>
                  <a:schemeClr val="accent1"/>
                </a:solidFill>
                <a:latin typeface="Inter" panose="02000503000000020004" pitchFamily="50" charset="0"/>
                <a:ea typeface="Inter" panose="02000503000000020004" pitchFamily="50" charset="0"/>
                <a:cs typeface="Inter" panose="02000503000000020004" pitchFamily="50" charset="0"/>
              </a:defRPr>
            </a:lvl1pPr>
          </a:lstStyle>
          <a:p>
            <a:fld id="{3796A208-DDEA-4EB4-AA23-0ED904CD5304}" type="datetime1">
              <a:rPr lang="et-EE" smtClean="0"/>
              <a:t>15.03.2024</a:t>
            </a:fld>
            <a:endParaRPr lang="en-EE"/>
          </a:p>
        </p:txBody>
      </p:sp>
      <p:sp>
        <p:nvSpPr>
          <p:cNvPr id="3" name="Text Placeholder 8">
            <a:extLst>
              <a:ext uri="{FF2B5EF4-FFF2-40B4-BE49-F238E27FC236}">
                <a16:creationId xmlns:a16="http://schemas.microsoft.com/office/drawing/2014/main" id="{8AE2B505-3104-0647-E38E-9D935F3C312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88925" y="2892425"/>
            <a:ext cx="7790371" cy="3122295"/>
          </a:xfrm>
        </p:spPr>
        <p:txBody>
          <a:bodyPr numCol="1" anchor="b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EE"/>
          </a:p>
        </p:txBody>
      </p:sp>
    </p:spTree>
    <p:extLst>
      <p:ext uri="{BB962C8B-B14F-4D97-AF65-F5344CB8AC3E}">
        <p14:creationId xmlns:p14="http://schemas.microsoft.com/office/powerpoint/2010/main" val="23226958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õpuslaid_fotol"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/>
                    </a14:imgEffect>
                  </a14:imgLayer>
                </a14:imgProps>
              </a:ext>
            </a:extLst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59" y="225426"/>
            <a:ext cx="7790408" cy="2077199"/>
          </a:xfr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8" name="Freeform 5">
            <a:extLst>
              <a:ext uri="{FF2B5EF4-FFF2-40B4-BE49-F238E27FC236}">
                <a16:creationId xmlns:a16="http://schemas.microsoft.com/office/drawing/2014/main" id="{D4A785C0-3747-C136-50FF-4C8C2F009A06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344948" y="6287131"/>
            <a:ext cx="1539475" cy="345443"/>
          </a:xfrm>
          <a:custGeom>
            <a:avLst/>
            <a:gdLst>
              <a:gd name="T0" fmla="*/ 6664 w 19606"/>
              <a:gd name="T1" fmla="*/ 3625 h 4402"/>
              <a:gd name="T2" fmla="*/ 7599 w 19606"/>
              <a:gd name="T3" fmla="*/ 4311 h 4402"/>
              <a:gd name="T4" fmla="*/ 7460 w 19606"/>
              <a:gd name="T5" fmla="*/ 1834 h 4402"/>
              <a:gd name="T6" fmla="*/ 4115 w 19606"/>
              <a:gd name="T7" fmla="*/ 359 h 4402"/>
              <a:gd name="T8" fmla="*/ 5432 w 19606"/>
              <a:gd name="T9" fmla="*/ 675 h 4402"/>
              <a:gd name="T10" fmla="*/ 6628 w 19606"/>
              <a:gd name="T11" fmla="*/ 2350 h 4402"/>
              <a:gd name="T12" fmla="*/ 3059 w 19606"/>
              <a:gd name="T13" fmla="*/ 3079 h 4402"/>
              <a:gd name="T14" fmla="*/ 1384 w 19606"/>
              <a:gd name="T15" fmla="*/ 4311 h 4402"/>
              <a:gd name="T16" fmla="*/ 2136 w 19606"/>
              <a:gd name="T17" fmla="*/ 730 h 4402"/>
              <a:gd name="T18" fmla="*/ 3520 w 19606"/>
              <a:gd name="T19" fmla="*/ 62 h 4402"/>
              <a:gd name="T20" fmla="*/ 0 w 19606"/>
              <a:gd name="T21" fmla="*/ 730 h 4402"/>
              <a:gd name="T22" fmla="*/ 1384 w 19606"/>
              <a:gd name="T23" fmla="*/ 4311 h 4402"/>
              <a:gd name="T24" fmla="*/ 3812 w 19606"/>
              <a:gd name="T25" fmla="*/ 3079 h 4402"/>
              <a:gd name="T26" fmla="*/ 6306 w 19606"/>
              <a:gd name="T27" fmla="*/ 2963 h 4402"/>
              <a:gd name="T28" fmla="*/ 8285 w 19606"/>
              <a:gd name="T29" fmla="*/ 4311 h 4402"/>
              <a:gd name="T30" fmla="*/ 9026 w 19606"/>
              <a:gd name="T31" fmla="*/ 2848 h 4402"/>
              <a:gd name="T32" fmla="*/ 10901 w 19606"/>
              <a:gd name="T33" fmla="*/ 4311 h 4402"/>
              <a:gd name="T34" fmla="*/ 10895 w 19606"/>
              <a:gd name="T35" fmla="*/ 2654 h 4402"/>
              <a:gd name="T36" fmla="*/ 10112 w 19606"/>
              <a:gd name="T37" fmla="*/ 62 h 4402"/>
              <a:gd name="T38" fmla="*/ 8285 w 19606"/>
              <a:gd name="T39" fmla="*/ 4311 h 4402"/>
              <a:gd name="T40" fmla="*/ 9026 w 19606"/>
              <a:gd name="T41" fmla="*/ 730 h 4402"/>
              <a:gd name="T42" fmla="*/ 10932 w 19606"/>
              <a:gd name="T43" fmla="*/ 1458 h 4402"/>
              <a:gd name="T44" fmla="*/ 9026 w 19606"/>
              <a:gd name="T45" fmla="*/ 2192 h 4402"/>
              <a:gd name="T46" fmla="*/ 14088 w 19606"/>
              <a:gd name="T47" fmla="*/ 4311 h 4402"/>
              <a:gd name="T48" fmla="*/ 15472 w 19606"/>
              <a:gd name="T49" fmla="*/ 730 h 4402"/>
              <a:gd name="T50" fmla="*/ 11951 w 19606"/>
              <a:gd name="T51" fmla="*/ 62 h 4402"/>
              <a:gd name="T52" fmla="*/ 13335 w 19606"/>
              <a:gd name="T53" fmla="*/ 730 h 4402"/>
              <a:gd name="T54" fmla="*/ 17554 w 19606"/>
              <a:gd name="T55" fmla="*/ 4372 h 4402"/>
              <a:gd name="T56" fmla="*/ 19606 w 19606"/>
              <a:gd name="T57" fmla="*/ 3030 h 4402"/>
              <a:gd name="T58" fmla="*/ 18865 w 19606"/>
              <a:gd name="T59" fmla="*/ 62 h 4402"/>
              <a:gd name="T60" fmla="*/ 18040 w 19606"/>
              <a:gd name="T61" fmla="*/ 3716 h 4402"/>
              <a:gd name="T62" fmla="*/ 16729 w 19606"/>
              <a:gd name="T63" fmla="*/ 3030 h 4402"/>
              <a:gd name="T64" fmla="*/ 15988 w 19606"/>
              <a:gd name="T65" fmla="*/ 62 h 4402"/>
              <a:gd name="T66" fmla="*/ 17554 w 19606"/>
              <a:gd name="T67" fmla="*/ 4372 h 44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19606" h="4402">
                <a:moveTo>
                  <a:pt x="4752" y="4402"/>
                </a:moveTo>
                <a:cubicBezTo>
                  <a:pt x="5487" y="4402"/>
                  <a:pt x="6173" y="4098"/>
                  <a:pt x="6664" y="3625"/>
                </a:cubicBezTo>
                <a:cubicBezTo>
                  <a:pt x="6743" y="3825"/>
                  <a:pt x="6804" y="4056"/>
                  <a:pt x="6853" y="4311"/>
                </a:cubicBezTo>
                <a:cubicBezTo>
                  <a:pt x="7599" y="4311"/>
                  <a:pt x="7599" y="4311"/>
                  <a:pt x="7599" y="4311"/>
                </a:cubicBezTo>
                <a:cubicBezTo>
                  <a:pt x="7514" y="3843"/>
                  <a:pt x="7363" y="3400"/>
                  <a:pt x="7138" y="3018"/>
                </a:cubicBezTo>
                <a:cubicBezTo>
                  <a:pt x="7344" y="2660"/>
                  <a:pt x="7460" y="2253"/>
                  <a:pt x="7460" y="1834"/>
                </a:cubicBezTo>
                <a:cubicBezTo>
                  <a:pt x="7460" y="717"/>
                  <a:pt x="6592" y="1"/>
                  <a:pt x="5432" y="1"/>
                </a:cubicBezTo>
                <a:cubicBezTo>
                  <a:pt x="4969" y="0"/>
                  <a:pt x="4514" y="124"/>
                  <a:pt x="4115" y="359"/>
                </a:cubicBezTo>
                <a:cubicBezTo>
                  <a:pt x="4461" y="960"/>
                  <a:pt x="4461" y="960"/>
                  <a:pt x="4461" y="960"/>
                </a:cubicBezTo>
                <a:cubicBezTo>
                  <a:pt x="4758" y="784"/>
                  <a:pt x="5074" y="675"/>
                  <a:pt x="5432" y="675"/>
                </a:cubicBezTo>
                <a:cubicBezTo>
                  <a:pt x="6221" y="675"/>
                  <a:pt x="6707" y="1148"/>
                  <a:pt x="6707" y="1834"/>
                </a:cubicBezTo>
                <a:cubicBezTo>
                  <a:pt x="6707" y="2010"/>
                  <a:pt x="6677" y="2180"/>
                  <a:pt x="6628" y="2350"/>
                </a:cubicBezTo>
                <a:cubicBezTo>
                  <a:pt x="6179" y="1925"/>
                  <a:pt x="5596" y="1664"/>
                  <a:pt x="4886" y="1664"/>
                </a:cubicBezTo>
                <a:cubicBezTo>
                  <a:pt x="3575" y="1664"/>
                  <a:pt x="3059" y="2435"/>
                  <a:pt x="3059" y="3079"/>
                </a:cubicBezTo>
                <a:cubicBezTo>
                  <a:pt x="3059" y="3862"/>
                  <a:pt x="3751" y="4402"/>
                  <a:pt x="4752" y="4402"/>
                </a:cubicBezTo>
                <a:close/>
                <a:moveTo>
                  <a:pt x="1384" y="4311"/>
                </a:moveTo>
                <a:cubicBezTo>
                  <a:pt x="2136" y="4311"/>
                  <a:pt x="2136" y="4311"/>
                  <a:pt x="2136" y="4311"/>
                </a:cubicBezTo>
                <a:cubicBezTo>
                  <a:pt x="2136" y="730"/>
                  <a:pt x="2136" y="730"/>
                  <a:pt x="2136" y="730"/>
                </a:cubicBezTo>
                <a:cubicBezTo>
                  <a:pt x="3520" y="730"/>
                  <a:pt x="3520" y="730"/>
                  <a:pt x="3520" y="730"/>
                </a:cubicBezTo>
                <a:cubicBezTo>
                  <a:pt x="3520" y="62"/>
                  <a:pt x="3520" y="62"/>
                  <a:pt x="3520" y="62"/>
                </a:cubicBezTo>
                <a:cubicBezTo>
                  <a:pt x="0" y="62"/>
                  <a:pt x="0" y="62"/>
                  <a:pt x="0" y="62"/>
                </a:cubicBezTo>
                <a:cubicBezTo>
                  <a:pt x="0" y="730"/>
                  <a:pt x="0" y="730"/>
                  <a:pt x="0" y="730"/>
                </a:cubicBezTo>
                <a:cubicBezTo>
                  <a:pt x="1384" y="730"/>
                  <a:pt x="1384" y="730"/>
                  <a:pt x="1384" y="730"/>
                </a:cubicBezTo>
                <a:lnTo>
                  <a:pt x="1384" y="4311"/>
                </a:lnTo>
                <a:close/>
                <a:moveTo>
                  <a:pt x="4752" y="3746"/>
                </a:moveTo>
                <a:cubicBezTo>
                  <a:pt x="4164" y="3746"/>
                  <a:pt x="3812" y="3473"/>
                  <a:pt x="3812" y="3079"/>
                </a:cubicBezTo>
                <a:cubicBezTo>
                  <a:pt x="3812" y="2660"/>
                  <a:pt x="4206" y="2308"/>
                  <a:pt x="4886" y="2308"/>
                </a:cubicBezTo>
                <a:cubicBezTo>
                  <a:pt x="5481" y="2308"/>
                  <a:pt x="5960" y="2520"/>
                  <a:pt x="6306" y="2963"/>
                </a:cubicBezTo>
                <a:cubicBezTo>
                  <a:pt x="5954" y="3419"/>
                  <a:pt x="5396" y="3746"/>
                  <a:pt x="4752" y="3746"/>
                </a:cubicBezTo>
                <a:close/>
                <a:moveTo>
                  <a:pt x="8285" y="4311"/>
                </a:moveTo>
                <a:cubicBezTo>
                  <a:pt x="9026" y="4311"/>
                  <a:pt x="9026" y="4311"/>
                  <a:pt x="9026" y="4311"/>
                </a:cubicBezTo>
                <a:cubicBezTo>
                  <a:pt x="9026" y="2848"/>
                  <a:pt x="9026" y="2848"/>
                  <a:pt x="9026" y="2848"/>
                </a:cubicBezTo>
                <a:cubicBezTo>
                  <a:pt x="10185" y="2848"/>
                  <a:pt x="10185" y="2848"/>
                  <a:pt x="10185" y="2848"/>
                </a:cubicBezTo>
                <a:cubicBezTo>
                  <a:pt x="10901" y="4311"/>
                  <a:pt x="10901" y="4311"/>
                  <a:pt x="10901" y="4311"/>
                </a:cubicBezTo>
                <a:cubicBezTo>
                  <a:pt x="11733" y="4311"/>
                  <a:pt x="11733" y="4311"/>
                  <a:pt x="11733" y="4311"/>
                </a:cubicBezTo>
                <a:cubicBezTo>
                  <a:pt x="10895" y="2654"/>
                  <a:pt x="10895" y="2654"/>
                  <a:pt x="10895" y="2654"/>
                </a:cubicBezTo>
                <a:cubicBezTo>
                  <a:pt x="11357" y="2411"/>
                  <a:pt x="11672" y="1962"/>
                  <a:pt x="11672" y="1458"/>
                </a:cubicBezTo>
                <a:cubicBezTo>
                  <a:pt x="11672" y="699"/>
                  <a:pt x="10968" y="62"/>
                  <a:pt x="10112" y="62"/>
                </a:cubicBezTo>
                <a:cubicBezTo>
                  <a:pt x="8285" y="62"/>
                  <a:pt x="8285" y="62"/>
                  <a:pt x="8285" y="62"/>
                </a:cubicBezTo>
                <a:lnTo>
                  <a:pt x="8285" y="4311"/>
                </a:lnTo>
                <a:close/>
                <a:moveTo>
                  <a:pt x="9026" y="2192"/>
                </a:moveTo>
                <a:cubicBezTo>
                  <a:pt x="9026" y="730"/>
                  <a:pt x="9026" y="730"/>
                  <a:pt x="9026" y="730"/>
                </a:cubicBezTo>
                <a:cubicBezTo>
                  <a:pt x="10112" y="730"/>
                  <a:pt x="10112" y="730"/>
                  <a:pt x="10112" y="730"/>
                </a:cubicBezTo>
                <a:cubicBezTo>
                  <a:pt x="10616" y="730"/>
                  <a:pt x="10932" y="997"/>
                  <a:pt x="10932" y="1458"/>
                </a:cubicBezTo>
                <a:cubicBezTo>
                  <a:pt x="10932" y="1919"/>
                  <a:pt x="10616" y="2192"/>
                  <a:pt x="10112" y="2192"/>
                </a:cubicBezTo>
                <a:lnTo>
                  <a:pt x="9026" y="2192"/>
                </a:lnTo>
                <a:close/>
                <a:moveTo>
                  <a:pt x="13335" y="4311"/>
                </a:moveTo>
                <a:cubicBezTo>
                  <a:pt x="14088" y="4311"/>
                  <a:pt x="14088" y="4311"/>
                  <a:pt x="14088" y="4311"/>
                </a:cubicBezTo>
                <a:cubicBezTo>
                  <a:pt x="14088" y="730"/>
                  <a:pt x="14088" y="730"/>
                  <a:pt x="14088" y="730"/>
                </a:cubicBezTo>
                <a:cubicBezTo>
                  <a:pt x="15472" y="730"/>
                  <a:pt x="15472" y="730"/>
                  <a:pt x="15472" y="730"/>
                </a:cubicBezTo>
                <a:cubicBezTo>
                  <a:pt x="15472" y="62"/>
                  <a:pt x="15472" y="62"/>
                  <a:pt x="15472" y="62"/>
                </a:cubicBezTo>
                <a:cubicBezTo>
                  <a:pt x="11951" y="62"/>
                  <a:pt x="11951" y="62"/>
                  <a:pt x="11951" y="62"/>
                </a:cubicBezTo>
                <a:cubicBezTo>
                  <a:pt x="11951" y="730"/>
                  <a:pt x="11951" y="730"/>
                  <a:pt x="11951" y="730"/>
                </a:cubicBezTo>
                <a:cubicBezTo>
                  <a:pt x="13335" y="730"/>
                  <a:pt x="13335" y="730"/>
                  <a:pt x="13335" y="730"/>
                </a:cubicBezTo>
                <a:lnTo>
                  <a:pt x="13335" y="4311"/>
                </a:lnTo>
                <a:close/>
                <a:moveTo>
                  <a:pt x="17554" y="4372"/>
                </a:moveTo>
                <a:cubicBezTo>
                  <a:pt x="18040" y="4372"/>
                  <a:pt x="18040" y="4372"/>
                  <a:pt x="18040" y="4372"/>
                </a:cubicBezTo>
                <a:cubicBezTo>
                  <a:pt x="18962" y="4372"/>
                  <a:pt x="19606" y="3837"/>
                  <a:pt x="19606" y="3030"/>
                </a:cubicBezTo>
                <a:cubicBezTo>
                  <a:pt x="19606" y="62"/>
                  <a:pt x="19606" y="62"/>
                  <a:pt x="19606" y="62"/>
                </a:cubicBezTo>
                <a:cubicBezTo>
                  <a:pt x="18865" y="62"/>
                  <a:pt x="18865" y="62"/>
                  <a:pt x="18865" y="62"/>
                </a:cubicBezTo>
                <a:cubicBezTo>
                  <a:pt x="18865" y="3030"/>
                  <a:pt x="18865" y="3030"/>
                  <a:pt x="18865" y="3030"/>
                </a:cubicBezTo>
                <a:cubicBezTo>
                  <a:pt x="18865" y="3485"/>
                  <a:pt x="18550" y="3716"/>
                  <a:pt x="18040" y="3716"/>
                </a:cubicBezTo>
                <a:cubicBezTo>
                  <a:pt x="17554" y="3716"/>
                  <a:pt x="17554" y="3716"/>
                  <a:pt x="17554" y="3716"/>
                </a:cubicBezTo>
                <a:cubicBezTo>
                  <a:pt x="17044" y="3716"/>
                  <a:pt x="16729" y="3485"/>
                  <a:pt x="16729" y="3030"/>
                </a:cubicBezTo>
                <a:cubicBezTo>
                  <a:pt x="16729" y="62"/>
                  <a:pt x="16729" y="62"/>
                  <a:pt x="16729" y="62"/>
                </a:cubicBezTo>
                <a:cubicBezTo>
                  <a:pt x="15988" y="62"/>
                  <a:pt x="15988" y="62"/>
                  <a:pt x="15988" y="62"/>
                </a:cubicBezTo>
                <a:cubicBezTo>
                  <a:pt x="15988" y="3030"/>
                  <a:pt x="15988" y="3030"/>
                  <a:pt x="15988" y="3030"/>
                </a:cubicBezTo>
                <a:cubicBezTo>
                  <a:pt x="15988" y="3837"/>
                  <a:pt x="16631" y="4372"/>
                  <a:pt x="17554" y="437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chemeClr val="bg1"/>
              </a:solidFill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FDC78E36-630A-B2BA-EEC5-A40FFD6BE8C1}"/>
              </a:ext>
            </a:extLst>
          </p:cNvPr>
          <p:cNvCxnSpPr/>
          <p:nvPr userDrawn="1"/>
        </p:nvCxnSpPr>
        <p:spPr>
          <a:xfrm>
            <a:off x="192088" y="225425"/>
            <a:ext cx="0" cy="640715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4A1A04B2-0DB9-C601-60AD-8DC179C474B1}"/>
              </a:ext>
            </a:extLst>
          </p:cNvPr>
          <p:cNvCxnSpPr/>
          <p:nvPr userDrawn="1"/>
        </p:nvCxnSpPr>
        <p:spPr>
          <a:xfrm>
            <a:off x="11972132" y="225425"/>
            <a:ext cx="0" cy="640715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53FEDDD2-1D10-02BF-DF9F-B506C8BE9847}"/>
              </a:ext>
            </a:extLst>
          </p:cNvPr>
          <p:cNvCxnSpPr/>
          <p:nvPr userDrawn="1"/>
        </p:nvCxnSpPr>
        <p:spPr>
          <a:xfrm>
            <a:off x="8182010" y="225425"/>
            <a:ext cx="0" cy="640715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94EF67E7-0024-B4E9-B4F4-87F6826F64A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336751" y="6332449"/>
            <a:ext cx="2743200" cy="365125"/>
          </a:xfrm>
          <a:prstGeom prst="rect">
            <a:avLst/>
          </a:prstGeom>
        </p:spPr>
        <p:txBody>
          <a:bodyPr vert="horz" lIns="91440" tIns="45720" rIns="0" bIns="45720" rtlCol="0" anchor="b"/>
          <a:lstStyle>
            <a:lvl1pPr algn="r">
              <a:defRPr sz="800">
                <a:solidFill>
                  <a:schemeClr val="bg1"/>
                </a:solidFill>
                <a:latin typeface="Inter" panose="02000503000000020004" pitchFamily="50" charset="0"/>
                <a:ea typeface="Inter" panose="02000503000000020004" pitchFamily="50" charset="0"/>
                <a:cs typeface="Inter" panose="02000503000000020004" pitchFamily="50" charset="0"/>
              </a:defRPr>
            </a:lvl1pPr>
          </a:lstStyle>
          <a:p>
            <a:fld id="{CF892E02-E4CD-4423-B947-F271E8D1EA73}" type="datetime1">
              <a:rPr lang="et-EE" smtClean="0"/>
              <a:t>15.03.2024</a:t>
            </a:fld>
            <a:endParaRPr lang="en-EE"/>
          </a:p>
        </p:txBody>
      </p:sp>
      <p:sp>
        <p:nvSpPr>
          <p:cNvPr id="3" name="Text Placeholder 8">
            <a:extLst>
              <a:ext uri="{FF2B5EF4-FFF2-40B4-BE49-F238E27FC236}">
                <a16:creationId xmlns:a16="http://schemas.microsoft.com/office/drawing/2014/main" id="{8AE2B505-3104-0647-E38E-9D935F3C312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88925" y="2892425"/>
            <a:ext cx="7790371" cy="3122295"/>
          </a:xfrm>
        </p:spPr>
        <p:txBody>
          <a:bodyPr numCol="1" anchor="b"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EE"/>
          </a:p>
        </p:txBody>
      </p:sp>
    </p:spTree>
    <p:extLst>
      <p:ext uri="{BB962C8B-B14F-4D97-AF65-F5344CB8AC3E}">
        <p14:creationId xmlns:p14="http://schemas.microsoft.com/office/powerpoint/2010/main" val="416246252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ealkir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59" y="225426"/>
            <a:ext cx="7790408" cy="2077199"/>
          </a:xfrm>
        </p:spPr>
        <p:txBody>
          <a:bodyPr>
            <a:noAutofit/>
          </a:bodyPr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8" name="Freeform 5">
            <a:extLst>
              <a:ext uri="{FF2B5EF4-FFF2-40B4-BE49-F238E27FC236}">
                <a16:creationId xmlns:a16="http://schemas.microsoft.com/office/drawing/2014/main" id="{D4A785C0-3747-C136-50FF-4C8C2F009A06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344948" y="6287131"/>
            <a:ext cx="1539475" cy="345443"/>
          </a:xfrm>
          <a:custGeom>
            <a:avLst/>
            <a:gdLst>
              <a:gd name="T0" fmla="*/ 6664 w 19606"/>
              <a:gd name="T1" fmla="*/ 3625 h 4402"/>
              <a:gd name="T2" fmla="*/ 7599 w 19606"/>
              <a:gd name="T3" fmla="*/ 4311 h 4402"/>
              <a:gd name="T4" fmla="*/ 7460 w 19606"/>
              <a:gd name="T5" fmla="*/ 1834 h 4402"/>
              <a:gd name="T6" fmla="*/ 4115 w 19606"/>
              <a:gd name="T7" fmla="*/ 359 h 4402"/>
              <a:gd name="T8" fmla="*/ 5432 w 19606"/>
              <a:gd name="T9" fmla="*/ 675 h 4402"/>
              <a:gd name="T10" fmla="*/ 6628 w 19606"/>
              <a:gd name="T11" fmla="*/ 2350 h 4402"/>
              <a:gd name="T12" fmla="*/ 3059 w 19606"/>
              <a:gd name="T13" fmla="*/ 3079 h 4402"/>
              <a:gd name="T14" fmla="*/ 1384 w 19606"/>
              <a:gd name="T15" fmla="*/ 4311 h 4402"/>
              <a:gd name="T16" fmla="*/ 2136 w 19606"/>
              <a:gd name="T17" fmla="*/ 730 h 4402"/>
              <a:gd name="T18" fmla="*/ 3520 w 19606"/>
              <a:gd name="T19" fmla="*/ 62 h 4402"/>
              <a:gd name="T20" fmla="*/ 0 w 19606"/>
              <a:gd name="T21" fmla="*/ 730 h 4402"/>
              <a:gd name="T22" fmla="*/ 1384 w 19606"/>
              <a:gd name="T23" fmla="*/ 4311 h 4402"/>
              <a:gd name="T24" fmla="*/ 3812 w 19606"/>
              <a:gd name="T25" fmla="*/ 3079 h 4402"/>
              <a:gd name="T26" fmla="*/ 6306 w 19606"/>
              <a:gd name="T27" fmla="*/ 2963 h 4402"/>
              <a:gd name="T28" fmla="*/ 8285 w 19606"/>
              <a:gd name="T29" fmla="*/ 4311 h 4402"/>
              <a:gd name="T30" fmla="*/ 9026 w 19606"/>
              <a:gd name="T31" fmla="*/ 2848 h 4402"/>
              <a:gd name="T32" fmla="*/ 10901 w 19606"/>
              <a:gd name="T33" fmla="*/ 4311 h 4402"/>
              <a:gd name="T34" fmla="*/ 10895 w 19606"/>
              <a:gd name="T35" fmla="*/ 2654 h 4402"/>
              <a:gd name="T36" fmla="*/ 10112 w 19606"/>
              <a:gd name="T37" fmla="*/ 62 h 4402"/>
              <a:gd name="T38" fmla="*/ 8285 w 19606"/>
              <a:gd name="T39" fmla="*/ 4311 h 4402"/>
              <a:gd name="T40" fmla="*/ 9026 w 19606"/>
              <a:gd name="T41" fmla="*/ 730 h 4402"/>
              <a:gd name="T42" fmla="*/ 10932 w 19606"/>
              <a:gd name="T43" fmla="*/ 1458 h 4402"/>
              <a:gd name="T44" fmla="*/ 9026 w 19606"/>
              <a:gd name="T45" fmla="*/ 2192 h 4402"/>
              <a:gd name="T46" fmla="*/ 14088 w 19606"/>
              <a:gd name="T47" fmla="*/ 4311 h 4402"/>
              <a:gd name="T48" fmla="*/ 15472 w 19606"/>
              <a:gd name="T49" fmla="*/ 730 h 4402"/>
              <a:gd name="T50" fmla="*/ 11951 w 19606"/>
              <a:gd name="T51" fmla="*/ 62 h 4402"/>
              <a:gd name="T52" fmla="*/ 13335 w 19606"/>
              <a:gd name="T53" fmla="*/ 730 h 4402"/>
              <a:gd name="T54" fmla="*/ 17554 w 19606"/>
              <a:gd name="T55" fmla="*/ 4372 h 4402"/>
              <a:gd name="T56" fmla="*/ 19606 w 19606"/>
              <a:gd name="T57" fmla="*/ 3030 h 4402"/>
              <a:gd name="T58" fmla="*/ 18865 w 19606"/>
              <a:gd name="T59" fmla="*/ 62 h 4402"/>
              <a:gd name="T60" fmla="*/ 18040 w 19606"/>
              <a:gd name="T61" fmla="*/ 3716 h 4402"/>
              <a:gd name="T62" fmla="*/ 16729 w 19606"/>
              <a:gd name="T63" fmla="*/ 3030 h 4402"/>
              <a:gd name="T64" fmla="*/ 15988 w 19606"/>
              <a:gd name="T65" fmla="*/ 62 h 4402"/>
              <a:gd name="T66" fmla="*/ 17554 w 19606"/>
              <a:gd name="T67" fmla="*/ 4372 h 44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19606" h="4402">
                <a:moveTo>
                  <a:pt x="4752" y="4402"/>
                </a:moveTo>
                <a:cubicBezTo>
                  <a:pt x="5487" y="4402"/>
                  <a:pt x="6173" y="4098"/>
                  <a:pt x="6664" y="3625"/>
                </a:cubicBezTo>
                <a:cubicBezTo>
                  <a:pt x="6743" y="3825"/>
                  <a:pt x="6804" y="4056"/>
                  <a:pt x="6853" y="4311"/>
                </a:cubicBezTo>
                <a:cubicBezTo>
                  <a:pt x="7599" y="4311"/>
                  <a:pt x="7599" y="4311"/>
                  <a:pt x="7599" y="4311"/>
                </a:cubicBezTo>
                <a:cubicBezTo>
                  <a:pt x="7514" y="3843"/>
                  <a:pt x="7363" y="3400"/>
                  <a:pt x="7138" y="3018"/>
                </a:cubicBezTo>
                <a:cubicBezTo>
                  <a:pt x="7344" y="2660"/>
                  <a:pt x="7460" y="2253"/>
                  <a:pt x="7460" y="1834"/>
                </a:cubicBezTo>
                <a:cubicBezTo>
                  <a:pt x="7460" y="717"/>
                  <a:pt x="6592" y="1"/>
                  <a:pt x="5432" y="1"/>
                </a:cubicBezTo>
                <a:cubicBezTo>
                  <a:pt x="4969" y="0"/>
                  <a:pt x="4514" y="124"/>
                  <a:pt x="4115" y="359"/>
                </a:cubicBezTo>
                <a:cubicBezTo>
                  <a:pt x="4461" y="960"/>
                  <a:pt x="4461" y="960"/>
                  <a:pt x="4461" y="960"/>
                </a:cubicBezTo>
                <a:cubicBezTo>
                  <a:pt x="4758" y="784"/>
                  <a:pt x="5074" y="675"/>
                  <a:pt x="5432" y="675"/>
                </a:cubicBezTo>
                <a:cubicBezTo>
                  <a:pt x="6221" y="675"/>
                  <a:pt x="6707" y="1148"/>
                  <a:pt x="6707" y="1834"/>
                </a:cubicBezTo>
                <a:cubicBezTo>
                  <a:pt x="6707" y="2010"/>
                  <a:pt x="6677" y="2180"/>
                  <a:pt x="6628" y="2350"/>
                </a:cubicBezTo>
                <a:cubicBezTo>
                  <a:pt x="6179" y="1925"/>
                  <a:pt x="5596" y="1664"/>
                  <a:pt x="4886" y="1664"/>
                </a:cubicBezTo>
                <a:cubicBezTo>
                  <a:pt x="3575" y="1664"/>
                  <a:pt x="3059" y="2435"/>
                  <a:pt x="3059" y="3079"/>
                </a:cubicBezTo>
                <a:cubicBezTo>
                  <a:pt x="3059" y="3862"/>
                  <a:pt x="3751" y="4402"/>
                  <a:pt x="4752" y="4402"/>
                </a:cubicBezTo>
                <a:close/>
                <a:moveTo>
                  <a:pt x="1384" y="4311"/>
                </a:moveTo>
                <a:cubicBezTo>
                  <a:pt x="2136" y="4311"/>
                  <a:pt x="2136" y="4311"/>
                  <a:pt x="2136" y="4311"/>
                </a:cubicBezTo>
                <a:cubicBezTo>
                  <a:pt x="2136" y="730"/>
                  <a:pt x="2136" y="730"/>
                  <a:pt x="2136" y="730"/>
                </a:cubicBezTo>
                <a:cubicBezTo>
                  <a:pt x="3520" y="730"/>
                  <a:pt x="3520" y="730"/>
                  <a:pt x="3520" y="730"/>
                </a:cubicBezTo>
                <a:cubicBezTo>
                  <a:pt x="3520" y="62"/>
                  <a:pt x="3520" y="62"/>
                  <a:pt x="3520" y="62"/>
                </a:cubicBezTo>
                <a:cubicBezTo>
                  <a:pt x="0" y="62"/>
                  <a:pt x="0" y="62"/>
                  <a:pt x="0" y="62"/>
                </a:cubicBezTo>
                <a:cubicBezTo>
                  <a:pt x="0" y="730"/>
                  <a:pt x="0" y="730"/>
                  <a:pt x="0" y="730"/>
                </a:cubicBezTo>
                <a:cubicBezTo>
                  <a:pt x="1384" y="730"/>
                  <a:pt x="1384" y="730"/>
                  <a:pt x="1384" y="730"/>
                </a:cubicBezTo>
                <a:lnTo>
                  <a:pt x="1384" y="4311"/>
                </a:lnTo>
                <a:close/>
                <a:moveTo>
                  <a:pt x="4752" y="3746"/>
                </a:moveTo>
                <a:cubicBezTo>
                  <a:pt x="4164" y="3746"/>
                  <a:pt x="3812" y="3473"/>
                  <a:pt x="3812" y="3079"/>
                </a:cubicBezTo>
                <a:cubicBezTo>
                  <a:pt x="3812" y="2660"/>
                  <a:pt x="4206" y="2308"/>
                  <a:pt x="4886" y="2308"/>
                </a:cubicBezTo>
                <a:cubicBezTo>
                  <a:pt x="5481" y="2308"/>
                  <a:pt x="5960" y="2520"/>
                  <a:pt x="6306" y="2963"/>
                </a:cubicBezTo>
                <a:cubicBezTo>
                  <a:pt x="5954" y="3419"/>
                  <a:pt x="5396" y="3746"/>
                  <a:pt x="4752" y="3746"/>
                </a:cubicBezTo>
                <a:close/>
                <a:moveTo>
                  <a:pt x="8285" y="4311"/>
                </a:moveTo>
                <a:cubicBezTo>
                  <a:pt x="9026" y="4311"/>
                  <a:pt x="9026" y="4311"/>
                  <a:pt x="9026" y="4311"/>
                </a:cubicBezTo>
                <a:cubicBezTo>
                  <a:pt x="9026" y="2848"/>
                  <a:pt x="9026" y="2848"/>
                  <a:pt x="9026" y="2848"/>
                </a:cubicBezTo>
                <a:cubicBezTo>
                  <a:pt x="10185" y="2848"/>
                  <a:pt x="10185" y="2848"/>
                  <a:pt x="10185" y="2848"/>
                </a:cubicBezTo>
                <a:cubicBezTo>
                  <a:pt x="10901" y="4311"/>
                  <a:pt x="10901" y="4311"/>
                  <a:pt x="10901" y="4311"/>
                </a:cubicBezTo>
                <a:cubicBezTo>
                  <a:pt x="11733" y="4311"/>
                  <a:pt x="11733" y="4311"/>
                  <a:pt x="11733" y="4311"/>
                </a:cubicBezTo>
                <a:cubicBezTo>
                  <a:pt x="10895" y="2654"/>
                  <a:pt x="10895" y="2654"/>
                  <a:pt x="10895" y="2654"/>
                </a:cubicBezTo>
                <a:cubicBezTo>
                  <a:pt x="11357" y="2411"/>
                  <a:pt x="11672" y="1962"/>
                  <a:pt x="11672" y="1458"/>
                </a:cubicBezTo>
                <a:cubicBezTo>
                  <a:pt x="11672" y="699"/>
                  <a:pt x="10968" y="62"/>
                  <a:pt x="10112" y="62"/>
                </a:cubicBezTo>
                <a:cubicBezTo>
                  <a:pt x="8285" y="62"/>
                  <a:pt x="8285" y="62"/>
                  <a:pt x="8285" y="62"/>
                </a:cubicBezTo>
                <a:lnTo>
                  <a:pt x="8285" y="4311"/>
                </a:lnTo>
                <a:close/>
                <a:moveTo>
                  <a:pt x="9026" y="2192"/>
                </a:moveTo>
                <a:cubicBezTo>
                  <a:pt x="9026" y="730"/>
                  <a:pt x="9026" y="730"/>
                  <a:pt x="9026" y="730"/>
                </a:cubicBezTo>
                <a:cubicBezTo>
                  <a:pt x="10112" y="730"/>
                  <a:pt x="10112" y="730"/>
                  <a:pt x="10112" y="730"/>
                </a:cubicBezTo>
                <a:cubicBezTo>
                  <a:pt x="10616" y="730"/>
                  <a:pt x="10932" y="997"/>
                  <a:pt x="10932" y="1458"/>
                </a:cubicBezTo>
                <a:cubicBezTo>
                  <a:pt x="10932" y="1919"/>
                  <a:pt x="10616" y="2192"/>
                  <a:pt x="10112" y="2192"/>
                </a:cubicBezTo>
                <a:lnTo>
                  <a:pt x="9026" y="2192"/>
                </a:lnTo>
                <a:close/>
                <a:moveTo>
                  <a:pt x="13335" y="4311"/>
                </a:moveTo>
                <a:cubicBezTo>
                  <a:pt x="14088" y="4311"/>
                  <a:pt x="14088" y="4311"/>
                  <a:pt x="14088" y="4311"/>
                </a:cubicBezTo>
                <a:cubicBezTo>
                  <a:pt x="14088" y="730"/>
                  <a:pt x="14088" y="730"/>
                  <a:pt x="14088" y="730"/>
                </a:cubicBezTo>
                <a:cubicBezTo>
                  <a:pt x="15472" y="730"/>
                  <a:pt x="15472" y="730"/>
                  <a:pt x="15472" y="730"/>
                </a:cubicBezTo>
                <a:cubicBezTo>
                  <a:pt x="15472" y="62"/>
                  <a:pt x="15472" y="62"/>
                  <a:pt x="15472" y="62"/>
                </a:cubicBezTo>
                <a:cubicBezTo>
                  <a:pt x="11951" y="62"/>
                  <a:pt x="11951" y="62"/>
                  <a:pt x="11951" y="62"/>
                </a:cubicBezTo>
                <a:cubicBezTo>
                  <a:pt x="11951" y="730"/>
                  <a:pt x="11951" y="730"/>
                  <a:pt x="11951" y="730"/>
                </a:cubicBezTo>
                <a:cubicBezTo>
                  <a:pt x="13335" y="730"/>
                  <a:pt x="13335" y="730"/>
                  <a:pt x="13335" y="730"/>
                </a:cubicBezTo>
                <a:lnTo>
                  <a:pt x="13335" y="4311"/>
                </a:lnTo>
                <a:close/>
                <a:moveTo>
                  <a:pt x="17554" y="4372"/>
                </a:moveTo>
                <a:cubicBezTo>
                  <a:pt x="18040" y="4372"/>
                  <a:pt x="18040" y="4372"/>
                  <a:pt x="18040" y="4372"/>
                </a:cubicBezTo>
                <a:cubicBezTo>
                  <a:pt x="18962" y="4372"/>
                  <a:pt x="19606" y="3837"/>
                  <a:pt x="19606" y="3030"/>
                </a:cubicBezTo>
                <a:cubicBezTo>
                  <a:pt x="19606" y="62"/>
                  <a:pt x="19606" y="62"/>
                  <a:pt x="19606" y="62"/>
                </a:cubicBezTo>
                <a:cubicBezTo>
                  <a:pt x="18865" y="62"/>
                  <a:pt x="18865" y="62"/>
                  <a:pt x="18865" y="62"/>
                </a:cubicBezTo>
                <a:cubicBezTo>
                  <a:pt x="18865" y="3030"/>
                  <a:pt x="18865" y="3030"/>
                  <a:pt x="18865" y="3030"/>
                </a:cubicBezTo>
                <a:cubicBezTo>
                  <a:pt x="18865" y="3485"/>
                  <a:pt x="18550" y="3716"/>
                  <a:pt x="18040" y="3716"/>
                </a:cubicBezTo>
                <a:cubicBezTo>
                  <a:pt x="17554" y="3716"/>
                  <a:pt x="17554" y="3716"/>
                  <a:pt x="17554" y="3716"/>
                </a:cubicBezTo>
                <a:cubicBezTo>
                  <a:pt x="17044" y="3716"/>
                  <a:pt x="16729" y="3485"/>
                  <a:pt x="16729" y="3030"/>
                </a:cubicBezTo>
                <a:cubicBezTo>
                  <a:pt x="16729" y="62"/>
                  <a:pt x="16729" y="62"/>
                  <a:pt x="16729" y="62"/>
                </a:cubicBezTo>
                <a:cubicBezTo>
                  <a:pt x="15988" y="62"/>
                  <a:pt x="15988" y="62"/>
                  <a:pt x="15988" y="62"/>
                </a:cubicBezTo>
                <a:cubicBezTo>
                  <a:pt x="15988" y="3030"/>
                  <a:pt x="15988" y="3030"/>
                  <a:pt x="15988" y="3030"/>
                </a:cubicBezTo>
                <a:cubicBezTo>
                  <a:pt x="15988" y="3837"/>
                  <a:pt x="16631" y="4372"/>
                  <a:pt x="17554" y="4372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chemeClr val="accent1"/>
              </a:solidFill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FDC78E36-630A-B2BA-EEC5-A40FFD6BE8C1}"/>
              </a:ext>
            </a:extLst>
          </p:cNvPr>
          <p:cNvCxnSpPr/>
          <p:nvPr userDrawn="1"/>
        </p:nvCxnSpPr>
        <p:spPr>
          <a:xfrm>
            <a:off x="192088" y="225425"/>
            <a:ext cx="0" cy="6407150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4A1A04B2-0DB9-C601-60AD-8DC179C474B1}"/>
              </a:ext>
            </a:extLst>
          </p:cNvPr>
          <p:cNvCxnSpPr/>
          <p:nvPr userDrawn="1"/>
        </p:nvCxnSpPr>
        <p:spPr>
          <a:xfrm>
            <a:off x="11972132" y="225425"/>
            <a:ext cx="0" cy="6407150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53FEDDD2-1D10-02BF-DF9F-B506C8BE9847}"/>
              </a:ext>
            </a:extLst>
          </p:cNvPr>
          <p:cNvCxnSpPr/>
          <p:nvPr userDrawn="1"/>
        </p:nvCxnSpPr>
        <p:spPr>
          <a:xfrm>
            <a:off x="8182010" y="225425"/>
            <a:ext cx="0" cy="6407150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C9D55036-8613-E3BE-642F-A768877BF60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336751" y="6332449"/>
            <a:ext cx="2743200" cy="365125"/>
          </a:xfrm>
          <a:prstGeom prst="rect">
            <a:avLst/>
          </a:prstGeom>
        </p:spPr>
        <p:txBody>
          <a:bodyPr vert="horz" lIns="91440" tIns="45720" rIns="0" bIns="45720" rtlCol="0" anchor="b"/>
          <a:lstStyle>
            <a:lvl1pPr algn="r">
              <a:defRPr sz="800">
                <a:solidFill>
                  <a:schemeClr val="accent4"/>
                </a:solidFill>
                <a:latin typeface="Inter" panose="02000503000000020004" pitchFamily="50" charset="0"/>
                <a:ea typeface="Inter" panose="02000503000000020004" pitchFamily="50" charset="0"/>
                <a:cs typeface="Inter" panose="02000503000000020004" pitchFamily="50" charset="0"/>
              </a:defRPr>
            </a:lvl1pPr>
          </a:lstStyle>
          <a:p>
            <a:fld id="{ADBB0B3D-A0E9-447B-8CA2-01932A86F41F}" type="datetime1">
              <a:rPr lang="et-EE" smtClean="0"/>
              <a:t>15.03.2024</a:t>
            </a:fld>
            <a:endParaRPr lang="en-EE"/>
          </a:p>
        </p:txBody>
      </p:sp>
      <p:sp>
        <p:nvSpPr>
          <p:cNvPr id="18" name="Text Placeholder 16">
            <a:extLst>
              <a:ext uri="{FF2B5EF4-FFF2-40B4-BE49-F238E27FC236}">
                <a16:creationId xmlns:a16="http://schemas.microsoft.com/office/drawing/2014/main" id="{D21BACEF-C62F-BE74-C584-E068A83F55D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88925" y="3097213"/>
            <a:ext cx="7791450" cy="2889250"/>
          </a:xfrm>
        </p:spPr>
        <p:txBody>
          <a:bodyPr anchor="b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EE"/>
          </a:p>
        </p:txBody>
      </p:sp>
    </p:spTree>
    <p:extLst>
      <p:ext uri="{BB962C8B-B14F-4D97-AF65-F5344CB8AC3E}">
        <p14:creationId xmlns:p14="http://schemas.microsoft.com/office/powerpoint/2010/main" val="37294599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isla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270EDFA-C158-686E-367E-BC564B27B529}"/>
              </a:ext>
            </a:extLst>
          </p:cNvPr>
          <p:cNvCxnSpPr/>
          <p:nvPr userDrawn="1"/>
        </p:nvCxnSpPr>
        <p:spPr>
          <a:xfrm>
            <a:off x="192088" y="225425"/>
            <a:ext cx="0" cy="640715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535DC60-A5DB-A64E-A4EC-E672980C1CD4}"/>
              </a:ext>
            </a:extLst>
          </p:cNvPr>
          <p:cNvCxnSpPr/>
          <p:nvPr userDrawn="1"/>
        </p:nvCxnSpPr>
        <p:spPr>
          <a:xfrm>
            <a:off x="11972132" y="225425"/>
            <a:ext cx="0" cy="640715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58CFB8C2-E7A1-73AC-18EE-EE01C8D90216}"/>
              </a:ext>
            </a:extLst>
          </p:cNvPr>
          <p:cNvSpPr txBox="1"/>
          <p:nvPr userDrawn="1"/>
        </p:nvSpPr>
        <p:spPr>
          <a:xfrm>
            <a:off x="8004629" y="1574800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 anchor="b">
            <a:noAutofit/>
          </a:bodyPr>
          <a:lstStyle/>
          <a:p>
            <a:pPr algn="l"/>
            <a:endParaRPr lang="en-EE" sz="12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C52DB878-9EC0-E2FB-C41E-056E1D439B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9559" y="225426"/>
            <a:ext cx="8112759" cy="2077199"/>
          </a:xfrm>
        </p:spPr>
        <p:txBody>
          <a:bodyPr>
            <a:noAutofit/>
          </a:bodyPr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4C2471-4BAC-1CA1-F914-7C245491055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759147" y="6332449"/>
            <a:ext cx="2110480" cy="365125"/>
          </a:xfrm>
          <a:prstGeom prst="rect">
            <a:avLst/>
          </a:prstGeom>
        </p:spPr>
        <p:txBody>
          <a:bodyPr vert="horz" lIns="91440" tIns="45720" rIns="0" bIns="45720" rtlCol="0" anchor="b"/>
          <a:lstStyle>
            <a:lvl1pPr algn="r">
              <a:defRPr sz="800">
                <a:solidFill>
                  <a:schemeClr val="accent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1pPr>
          </a:lstStyle>
          <a:p>
            <a:fld id="{C290531D-293B-5D42-8EA8-E3B77753EB99}" type="slidenum">
              <a:rPr lang="en-EE"/>
              <a:pPr/>
              <a:t>‹#›</a:t>
            </a:fld>
            <a:endParaRPr lang="en-EE"/>
          </a:p>
        </p:txBody>
      </p:sp>
      <p:sp>
        <p:nvSpPr>
          <p:cNvPr id="2" name="Text Placeholder 8">
            <a:extLst>
              <a:ext uri="{FF2B5EF4-FFF2-40B4-BE49-F238E27FC236}">
                <a16:creationId xmlns:a16="http://schemas.microsoft.com/office/drawing/2014/main" id="{1CF2C8FB-4660-6022-7B55-DC6EC990943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88925" y="2892425"/>
            <a:ext cx="9470219" cy="3740150"/>
          </a:xfrm>
        </p:spPr>
        <p:txBody>
          <a:bodyPr numCol="1"/>
          <a:lstStyle>
            <a:lvl1pPr marL="0" indent="0">
              <a:buNone/>
              <a:defRPr/>
            </a:lvl1pPr>
            <a:lvl2pPr marL="577850" indent="-252413">
              <a:tabLst/>
              <a:defRPr/>
            </a:lvl2pPr>
            <a:lvl3pPr marL="979488" indent="-261938">
              <a:tabLst>
                <a:tab pos="1147763" algn="l"/>
                <a:tab pos="1681163" algn="l"/>
              </a:tabLst>
              <a:defRPr/>
            </a:lvl3pPr>
            <a:lvl4pPr marL="1381125" indent="-261938">
              <a:tabLst>
                <a:tab pos="1279525" algn="l"/>
              </a:tabLst>
              <a:defRPr/>
            </a:lvl4pPr>
            <a:lvl5pPr marL="1960563" indent="-271463">
              <a:tabLst>
                <a:tab pos="1554163" algn="l"/>
                <a:tab pos="1679575" algn="l"/>
              </a:tabLst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EE"/>
          </a:p>
        </p:txBody>
      </p:sp>
    </p:spTree>
    <p:extLst>
      <p:ext uri="{BB962C8B-B14F-4D97-AF65-F5344CB8AC3E}">
        <p14:creationId xmlns:p14="http://schemas.microsoft.com/office/powerpoint/2010/main" val="235664781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ealkiri_taustapildiga">
    <p:bg>
      <p:bgPr>
        <a:blipFill dpi="0"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B2BA9F60-6B6B-6DA5-5B8D-1A8561CC3F40}"/>
              </a:ext>
            </a:extLst>
          </p:cNvPr>
          <p:cNvCxnSpPr/>
          <p:nvPr userDrawn="1"/>
        </p:nvCxnSpPr>
        <p:spPr>
          <a:xfrm>
            <a:off x="192088" y="225425"/>
            <a:ext cx="0" cy="640715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9E0AD9B-6A3F-0F19-205B-5CD9926759D6}"/>
              </a:ext>
            </a:extLst>
          </p:cNvPr>
          <p:cNvCxnSpPr/>
          <p:nvPr userDrawn="1"/>
        </p:nvCxnSpPr>
        <p:spPr>
          <a:xfrm>
            <a:off x="11972132" y="225425"/>
            <a:ext cx="0" cy="640715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Freeform 5">
            <a:extLst>
              <a:ext uri="{FF2B5EF4-FFF2-40B4-BE49-F238E27FC236}">
                <a16:creationId xmlns:a16="http://schemas.microsoft.com/office/drawing/2014/main" id="{87D47ECC-DBB4-0F7B-F0DE-5190D1ED9113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344948" y="6287131"/>
            <a:ext cx="1539475" cy="345443"/>
          </a:xfrm>
          <a:custGeom>
            <a:avLst/>
            <a:gdLst>
              <a:gd name="T0" fmla="*/ 6664 w 19606"/>
              <a:gd name="T1" fmla="*/ 3625 h 4402"/>
              <a:gd name="T2" fmla="*/ 7599 w 19606"/>
              <a:gd name="T3" fmla="*/ 4311 h 4402"/>
              <a:gd name="T4" fmla="*/ 7460 w 19606"/>
              <a:gd name="T5" fmla="*/ 1834 h 4402"/>
              <a:gd name="T6" fmla="*/ 4115 w 19606"/>
              <a:gd name="T7" fmla="*/ 359 h 4402"/>
              <a:gd name="T8" fmla="*/ 5432 w 19606"/>
              <a:gd name="T9" fmla="*/ 675 h 4402"/>
              <a:gd name="T10" fmla="*/ 6628 w 19606"/>
              <a:gd name="T11" fmla="*/ 2350 h 4402"/>
              <a:gd name="T12" fmla="*/ 3059 w 19606"/>
              <a:gd name="T13" fmla="*/ 3079 h 4402"/>
              <a:gd name="T14" fmla="*/ 1384 w 19606"/>
              <a:gd name="T15" fmla="*/ 4311 h 4402"/>
              <a:gd name="T16" fmla="*/ 2136 w 19606"/>
              <a:gd name="T17" fmla="*/ 730 h 4402"/>
              <a:gd name="T18" fmla="*/ 3520 w 19606"/>
              <a:gd name="T19" fmla="*/ 62 h 4402"/>
              <a:gd name="T20" fmla="*/ 0 w 19606"/>
              <a:gd name="T21" fmla="*/ 730 h 4402"/>
              <a:gd name="T22" fmla="*/ 1384 w 19606"/>
              <a:gd name="T23" fmla="*/ 4311 h 4402"/>
              <a:gd name="T24" fmla="*/ 3812 w 19606"/>
              <a:gd name="T25" fmla="*/ 3079 h 4402"/>
              <a:gd name="T26" fmla="*/ 6306 w 19606"/>
              <a:gd name="T27" fmla="*/ 2963 h 4402"/>
              <a:gd name="T28" fmla="*/ 8285 w 19606"/>
              <a:gd name="T29" fmla="*/ 4311 h 4402"/>
              <a:gd name="T30" fmla="*/ 9026 w 19606"/>
              <a:gd name="T31" fmla="*/ 2848 h 4402"/>
              <a:gd name="T32" fmla="*/ 10901 w 19606"/>
              <a:gd name="T33" fmla="*/ 4311 h 4402"/>
              <a:gd name="T34" fmla="*/ 10895 w 19606"/>
              <a:gd name="T35" fmla="*/ 2654 h 4402"/>
              <a:gd name="T36" fmla="*/ 10112 w 19606"/>
              <a:gd name="T37" fmla="*/ 62 h 4402"/>
              <a:gd name="T38" fmla="*/ 8285 w 19606"/>
              <a:gd name="T39" fmla="*/ 4311 h 4402"/>
              <a:gd name="T40" fmla="*/ 9026 w 19606"/>
              <a:gd name="T41" fmla="*/ 730 h 4402"/>
              <a:gd name="T42" fmla="*/ 10932 w 19606"/>
              <a:gd name="T43" fmla="*/ 1458 h 4402"/>
              <a:gd name="T44" fmla="*/ 9026 w 19606"/>
              <a:gd name="T45" fmla="*/ 2192 h 4402"/>
              <a:gd name="T46" fmla="*/ 14088 w 19606"/>
              <a:gd name="T47" fmla="*/ 4311 h 4402"/>
              <a:gd name="T48" fmla="*/ 15472 w 19606"/>
              <a:gd name="T49" fmla="*/ 730 h 4402"/>
              <a:gd name="T50" fmla="*/ 11951 w 19606"/>
              <a:gd name="T51" fmla="*/ 62 h 4402"/>
              <a:gd name="T52" fmla="*/ 13335 w 19606"/>
              <a:gd name="T53" fmla="*/ 730 h 4402"/>
              <a:gd name="T54" fmla="*/ 17554 w 19606"/>
              <a:gd name="T55" fmla="*/ 4372 h 4402"/>
              <a:gd name="T56" fmla="*/ 19606 w 19606"/>
              <a:gd name="T57" fmla="*/ 3030 h 4402"/>
              <a:gd name="T58" fmla="*/ 18865 w 19606"/>
              <a:gd name="T59" fmla="*/ 62 h 4402"/>
              <a:gd name="T60" fmla="*/ 18040 w 19606"/>
              <a:gd name="T61" fmla="*/ 3716 h 4402"/>
              <a:gd name="T62" fmla="*/ 16729 w 19606"/>
              <a:gd name="T63" fmla="*/ 3030 h 4402"/>
              <a:gd name="T64" fmla="*/ 15988 w 19606"/>
              <a:gd name="T65" fmla="*/ 62 h 4402"/>
              <a:gd name="T66" fmla="*/ 17554 w 19606"/>
              <a:gd name="T67" fmla="*/ 4372 h 44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19606" h="4402">
                <a:moveTo>
                  <a:pt x="4752" y="4402"/>
                </a:moveTo>
                <a:cubicBezTo>
                  <a:pt x="5487" y="4402"/>
                  <a:pt x="6173" y="4098"/>
                  <a:pt x="6664" y="3625"/>
                </a:cubicBezTo>
                <a:cubicBezTo>
                  <a:pt x="6743" y="3825"/>
                  <a:pt x="6804" y="4056"/>
                  <a:pt x="6853" y="4311"/>
                </a:cubicBezTo>
                <a:cubicBezTo>
                  <a:pt x="7599" y="4311"/>
                  <a:pt x="7599" y="4311"/>
                  <a:pt x="7599" y="4311"/>
                </a:cubicBezTo>
                <a:cubicBezTo>
                  <a:pt x="7514" y="3843"/>
                  <a:pt x="7363" y="3400"/>
                  <a:pt x="7138" y="3018"/>
                </a:cubicBezTo>
                <a:cubicBezTo>
                  <a:pt x="7344" y="2660"/>
                  <a:pt x="7460" y="2253"/>
                  <a:pt x="7460" y="1834"/>
                </a:cubicBezTo>
                <a:cubicBezTo>
                  <a:pt x="7460" y="717"/>
                  <a:pt x="6592" y="1"/>
                  <a:pt x="5432" y="1"/>
                </a:cubicBezTo>
                <a:cubicBezTo>
                  <a:pt x="4969" y="0"/>
                  <a:pt x="4514" y="124"/>
                  <a:pt x="4115" y="359"/>
                </a:cubicBezTo>
                <a:cubicBezTo>
                  <a:pt x="4461" y="960"/>
                  <a:pt x="4461" y="960"/>
                  <a:pt x="4461" y="960"/>
                </a:cubicBezTo>
                <a:cubicBezTo>
                  <a:pt x="4758" y="784"/>
                  <a:pt x="5074" y="675"/>
                  <a:pt x="5432" y="675"/>
                </a:cubicBezTo>
                <a:cubicBezTo>
                  <a:pt x="6221" y="675"/>
                  <a:pt x="6707" y="1148"/>
                  <a:pt x="6707" y="1834"/>
                </a:cubicBezTo>
                <a:cubicBezTo>
                  <a:pt x="6707" y="2010"/>
                  <a:pt x="6677" y="2180"/>
                  <a:pt x="6628" y="2350"/>
                </a:cubicBezTo>
                <a:cubicBezTo>
                  <a:pt x="6179" y="1925"/>
                  <a:pt x="5596" y="1664"/>
                  <a:pt x="4886" y="1664"/>
                </a:cubicBezTo>
                <a:cubicBezTo>
                  <a:pt x="3575" y="1664"/>
                  <a:pt x="3059" y="2435"/>
                  <a:pt x="3059" y="3079"/>
                </a:cubicBezTo>
                <a:cubicBezTo>
                  <a:pt x="3059" y="3862"/>
                  <a:pt x="3751" y="4402"/>
                  <a:pt x="4752" y="4402"/>
                </a:cubicBezTo>
                <a:close/>
                <a:moveTo>
                  <a:pt x="1384" y="4311"/>
                </a:moveTo>
                <a:cubicBezTo>
                  <a:pt x="2136" y="4311"/>
                  <a:pt x="2136" y="4311"/>
                  <a:pt x="2136" y="4311"/>
                </a:cubicBezTo>
                <a:cubicBezTo>
                  <a:pt x="2136" y="730"/>
                  <a:pt x="2136" y="730"/>
                  <a:pt x="2136" y="730"/>
                </a:cubicBezTo>
                <a:cubicBezTo>
                  <a:pt x="3520" y="730"/>
                  <a:pt x="3520" y="730"/>
                  <a:pt x="3520" y="730"/>
                </a:cubicBezTo>
                <a:cubicBezTo>
                  <a:pt x="3520" y="62"/>
                  <a:pt x="3520" y="62"/>
                  <a:pt x="3520" y="62"/>
                </a:cubicBezTo>
                <a:cubicBezTo>
                  <a:pt x="0" y="62"/>
                  <a:pt x="0" y="62"/>
                  <a:pt x="0" y="62"/>
                </a:cubicBezTo>
                <a:cubicBezTo>
                  <a:pt x="0" y="730"/>
                  <a:pt x="0" y="730"/>
                  <a:pt x="0" y="730"/>
                </a:cubicBezTo>
                <a:cubicBezTo>
                  <a:pt x="1384" y="730"/>
                  <a:pt x="1384" y="730"/>
                  <a:pt x="1384" y="730"/>
                </a:cubicBezTo>
                <a:lnTo>
                  <a:pt x="1384" y="4311"/>
                </a:lnTo>
                <a:close/>
                <a:moveTo>
                  <a:pt x="4752" y="3746"/>
                </a:moveTo>
                <a:cubicBezTo>
                  <a:pt x="4164" y="3746"/>
                  <a:pt x="3812" y="3473"/>
                  <a:pt x="3812" y="3079"/>
                </a:cubicBezTo>
                <a:cubicBezTo>
                  <a:pt x="3812" y="2660"/>
                  <a:pt x="4206" y="2308"/>
                  <a:pt x="4886" y="2308"/>
                </a:cubicBezTo>
                <a:cubicBezTo>
                  <a:pt x="5481" y="2308"/>
                  <a:pt x="5960" y="2520"/>
                  <a:pt x="6306" y="2963"/>
                </a:cubicBezTo>
                <a:cubicBezTo>
                  <a:pt x="5954" y="3419"/>
                  <a:pt x="5396" y="3746"/>
                  <a:pt x="4752" y="3746"/>
                </a:cubicBezTo>
                <a:close/>
                <a:moveTo>
                  <a:pt x="8285" y="4311"/>
                </a:moveTo>
                <a:cubicBezTo>
                  <a:pt x="9026" y="4311"/>
                  <a:pt x="9026" y="4311"/>
                  <a:pt x="9026" y="4311"/>
                </a:cubicBezTo>
                <a:cubicBezTo>
                  <a:pt x="9026" y="2848"/>
                  <a:pt x="9026" y="2848"/>
                  <a:pt x="9026" y="2848"/>
                </a:cubicBezTo>
                <a:cubicBezTo>
                  <a:pt x="10185" y="2848"/>
                  <a:pt x="10185" y="2848"/>
                  <a:pt x="10185" y="2848"/>
                </a:cubicBezTo>
                <a:cubicBezTo>
                  <a:pt x="10901" y="4311"/>
                  <a:pt x="10901" y="4311"/>
                  <a:pt x="10901" y="4311"/>
                </a:cubicBezTo>
                <a:cubicBezTo>
                  <a:pt x="11733" y="4311"/>
                  <a:pt x="11733" y="4311"/>
                  <a:pt x="11733" y="4311"/>
                </a:cubicBezTo>
                <a:cubicBezTo>
                  <a:pt x="10895" y="2654"/>
                  <a:pt x="10895" y="2654"/>
                  <a:pt x="10895" y="2654"/>
                </a:cubicBezTo>
                <a:cubicBezTo>
                  <a:pt x="11357" y="2411"/>
                  <a:pt x="11672" y="1962"/>
                  <a:pt x="11672" y="1458"/>
                </a:cubicBezTo>
                <a:cubicBezTo>
                  <a:pt x="11672" y="699"/>
                  <a:pt x="10968" y="62"/>
                  <a:pt x="10112" y="62"/>
                </a:cubicBezTo>
                <a:cubicBezTo>
                  <a:pt x="8285" y="62"/>
                  <a:pt x="8285" y="62"/>
                  <a:pt x="8285" y="62"/>
                </a:cubicBezTo>
                <a:lnTo>
                  <a:pt x="8285" y="4311"/>
                </a:lnTo>
                <a:close/>
                <a:moveTo>
                  <a:pt x="9026" y="2192"/>
                </a:moveTo>
                <a:cubicBezTo>
                  <a:pt x="9026" y="730"/>
                  <a:pt x="9026" y="730"/>
                  <a:pt x="9026" y="730"/>
                </a:cubicBezTo>
                <a:cubicBezTo>
                  <a:pt x="10112" y="730"/>
                  <a:pt x="10112" y="730"/>
                  <a:pt x="10112" y="730"/>
                </a:cubicBezTo>
                <a:cubicBezTo>
                  <a:pt x="10616" y="730"/>
                  <a:pt x="10932" y="997"/>
                  <a:pt x="10932" y="1458"/>
                </a:cubicBezTo>
                <a:cubicBezTo>
                  <a:pt x="10932" y="1919"/>
                  <a:pt x="10616" y="2192"/>
                  <a:pt x="10112" y="2192"/>
                </a:cubicBezTo>
                <a:lnTo>
                  <a:pt x="9026" y="2192"/>
                </a:lnTo>
                <a:close/>
                <a:moveTo>
                  <a:pt x="13335" y="4311"/>
                </a:moveTo>
                <a:cubicBezTo>
                  <a:pt x="14088" y="4311"/>
                  <a:pt x="14088" y="4311"/>
                  <a:pt x="14088" y="4311"/>
                </a:cubicBezTo>
                <a:cubicBezTo>
                  <a:pt x="14088" y="730"/>
                  <a:pt x="14088" y="730"/>
                  <a:pt x="14088" y="730"/>
                </a:cubicBezTo>
                <a:cubicBezTo>
                  <a:pt x="15472" y="730"/>
                  <a:pt x="15472" y="730"/>
                  <a:pt x="15472" y="730"/>
                </a:cubicBezTo>
                <a:cubicBezTo>
                  <a:pt x="15472" y="62"/>
                  <a:pt x="15472" y="62"/>
                  <a:pt x="15472" y="62"/>
                </a:cubicBezTo>
                <a:cubicBezTo>
                  <a:pt x="11951" y="62"/>
                  <a:pt x="11951" y="62"/>
                  <a:pt x="11951" y="62"/>
                </a:cubicBezTo>
                <a:cubicBezTo>
                  <a:pt x="11951" y="730"/>
                  <a:pt x="11951" y="730"/>
                  <a:pt x="11951" y="730"/>
                </a:cubicBezTo>
                <a:cubicBezTo>
                  <a:pt x="13335" y="730"/>
                  <a:pt x="13335" y="730"/>
                  <a:pt x="13335" y="730"/>
                </a:cubicBezTo>
                <a:lnTo>
                  <a:pt x="13335" y="4311"/>
                </a:lnTo>
                <a:close/>
                <a:moveTo>
                  <a:pt x="17554" y="4372"/>
                </a:moveTo>
                <a:cubicBezTo>
                  <a:pt x="18040" y="4372"/>
                  <a:pt x="18040" y="4372"/>
                  <a:pt x="18040" y="4372"/>
                </a:cubicBezTo>
                <a:cubicBezTo>
                  <a:pt x="18962" y="4372"/>
                  <a:pt x="19606" y="3837"/>
                  <a:pt x="19606" y="3030"/>
                </a:cubicBezTo>
                <a:cubicBezTo>
                  <a:pt x="19606" y="62"/>
                  <a:pt x="19606" y="62"/>
                  <a:pt x="19606" y="62"/>
                </a:cubicBezTo>
                <a:cubicBezTo>
                  <a:pt x="18865" y="62"/>
                  <a:pt x="18865" y="62"/>
                  <a:pt x="18865" y="62"/>
                </a:cubicBezTo>
                <a:cubicBezTo>
                  <a:pt x="18865" y="3030"/>
                  <a:pt x="18865" y="3030"/>
                  <a:pt x="18865" y="3030"/>
                </a:cubicBezTo>
                <a:cubicBezTo>
                  <a:pt x="18865" y="3485"/>
                  <a:pt x="18550" y="3716"/>
                  <a:pt x="18040" y="3716"/>
                </a:cubicBezTo>
                <a:cubicBezTo>
                  <a:pt x="17554" y="3716"/>
                  <a:pt x="17554" y="3716"/>
                  <a:pt x="17554" y="3716"/>
                </a:cubicBezTo>
                <a:cubicBezTo>
                  <a:pt x="17044" y="3716"/>
                  <a:pt x="16729" y="3485"/>
                  <a:pt x="16729" y="3030"/>
                </a:cubicBezTo>
                <a:cubicBezTo>
                  <a:pt x="16729" y="62"/>
                  <a:pt x="16729" y="62"/>
                  <a:pt x="16729" y="62"/>
                </a:cubicBezTo>
                <a:cubicBezTo>
                  <a:pt x="15988" y="62"/>
                  <a:pt x="15988" y="62"/>
                  <a:pt x="15988" y="62"/>
                </a:cubicBezTo>
                <a:cubicBezTo>
                  <a:pt x="15988" y="3030"/>
                  <a:pt x="15988" y="3030"/>
                  <a:pt x="15988" y="3030"/>
                </a:cubicBezTo>
                <a:cubicBezTo>
                  <a:pt x="15988" y="3837"/>
                  <a:pt x="16631" y="4372"/>
                  <a:pt x="17554" y="4372"/>
                </a:cubicBezTo>
                <a:close/>
              </a:path>
            </a:pathLst>
          </a:custGeom>
          <a:solidFill>
            <a:srgbClr val="F7F2E9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4AB393D4-A522-CB75-9218-0EACF5010188}"/>
              </a:ext>
            </a:extLst>
          </p:cNvPr>
          <p:cNvCxnSpPr/>
          <p:nvPr userDrawn="1"/>
        </p:nvCxnSpPr>
        <p:spPr>
          <a:xfrm>
            <a:off x="8182010" y="225425"/>
            <a:ext cx="0" cy="640715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itle 1">
            <a:extLst>
              <a:ext uri="{FF2B5EF4-FFF2-40B4-BE49-F238E27FC236}">
                <a16:creationId xmlns:a16="http://schemas.microsoft.com/office/drawing/2014/main" id="{CFD85583-4A68-BFFE-8087-C23C3BCEEE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9559" y="225426"/>
            <a:ext cx="7798724" cy="2077199"/>
          </a:xfr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13" name="Date Placeholder 3">
            <a:extLst>
              <a:ext uri="{FF2B5EF4-FFF2-40B4-BE49-F238E27FC236}">
                <a16:creationId xmlns:a16="http://schemas.microsoft.com/office/drawing/2014/main" id="{05F131C7-06B7-0ECE-BAEC-1B47E4422B9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336751" y="6332449"/>
            <a:ext cx="2743200" cy="365125"/>
          </a:xfrm>
          <a:prstGeom prst="rect">
            <a:avLst/>
          </a:prstGeom>
        </p:spPr>
        <p:txBody>
          <a:bodyPr vert="horz" lIns="91440" tIns="45720" rIns="0" bIns="45720" rtlCol="0" anchor="b"/>
          <a:lstStyle>
            <a:lvl1pPr algn="r">
              <a:defRPr sz="800">
                <a:solidFill>
                  <a:schemeClr val="bg1"/>
                </a:solidFill>
                <a:latin typeface="Inter" panose="02000503000000020004" pitchFamily="50" charset="0"/>
                <a:ea typeface="Inter" panose="02000503000000020004" pitchFamily="50" charset="0"/>
                <a:cs typeface="Inter" panose="02000503000000020004" pitchFamily="50" charset="0"/>
              </a:defRPr>
            </a:lvl1pPr>
          </a:lstStyle>
          <a:p>
            <a:fld id="{AE679DA9-9CCC-4E61-B173-A2CF3D97D39C}" type="datetime1">
              <a:rPr lang="et-EE" smtClean="0"/>
              <a:t>15.03.2024</a:t>
            </a:fld>
            <a:endParaRPr lang="en-EE"/>
          </a:p>
        </p:txBody>
      </p:sp>
      <p:sp>
        <p:nvSpPr>
          <p:cNvPr id="3" name="Text Placeholder 12">
            <a:extLst>
              <a:ext uri="{FF2B5EF4-FFF2-40B4-BE49-F238E27FC236}">
                <a16:creationId xmlns:a16="http://schemas.microsoft.com/office/drawing/2014/main" id="{706C7A9B-FFE5-B002-0AB8-B8A06D04849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89560" y="3119121"/>
            <a:ext cx="7790816" cy="2915920"/>
          </a:xfrm>
        </p:spPr>
        <p:txBody>
          <a:bodyPr anchor="b"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levely</a:t>
            </a:r>
            <a:endParaRPr lang="en-EE"/>
          </a:p>
        </p:txBody>
      </p:sp>
    </p:spTree>
    <p:extLst>
      <p:ext uri="{BB962C8B-B14F-4D97-AF65-F5344CB8AC3E}">
        <p14:creationId xmlns:p14="http://schemas.microsoft.com/office/powerpoint/2010/main" val="284504623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isla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270EDFA-C158-686E-367E-BC564B27B529}"/>
              </a:ext>
            </a:extLst>
          </p:cNvPr>
          <p:cNvCxnSpPr/>
          <p:nvPr userDrawn="1"/>
        </p:nvCxnSpPr>
        <p:spPr>
          <a:xfrm>
            <a:off x="192088" y="225425"/>
            <a:ext cx="0" cy="6407150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535DC60-A5DB-A64E-A4EC-E672980C1CD4}"/>
              </a:ext>
            </a:extLst>
          </p:cNvPr>
          <p:cNvCxnSpPr/>
          <p:nvPr userDrawn="1"/>
        </p:nvCxnSpPr>
        <p:spPr>
          <a:xfrm>
            <a:off x="11972132" y="225425"/>
            <a:ext cx="0" cy="6407150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58CFB8C2-E7A1-73AC-18EE-EE01C8D90216}"/>
              </a:ext>
            </a:extLst>
          </p:cNvPr>
          <p:cNvSpPr txBox="1"/>
          <p:nvPr userDrawn="1"/>
        </p:nvSpPr>
        <p:spPr>
          <a:xfrm>
            <a:off x="8004629" y="1574800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 anchor="b">
            <a:noAutofit/>
          </a:bodyPr>
          <a:lstStyle/>
          <a:p>
            <a:pPr algn="l"/>
            <a:endParaRPr lang="en-EE" sz="12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C52DB878-9EC0-E2FB-C41E-056E1D439B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9559" y="225426"/>
            <a:ext cx="8112759" cy="2077199"/>
          </a:xfrm>
        </p:spPr>
        <p:txBody>
          <a:bodyPr>
            <a:noAutofit/>
          </a:bodyPr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4C2471-4BAC-1CA1-F914-7C245491055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759147" y="6332449"/>
            <a:ext cx="2110480" cy="365125"/>
          </a:xfrm>
          <a:prstGeom prst="rect">
            <a:avLst/>
          </a:prstGeom>
        </p:spPr>
        <p:txBody>
          <a:bodyPr vert="horz" lIns="91440" tIns="45720" rIns="0" bIns="45720" rtlCol="0" anchor="b"/>
          <a:lstStyle>
            <a:lvl1pPr algn="r">
              <a:defRPr sz="800">
                <a:solidFill>
                  <a:schemeClr val="accent4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1pPr>
          </a:lstStyle>
          <a:p>
            <a:fld id="{C290531D-293B-5D42-8EA8-E3B77753EB99}" type="slidenum">
              <a:rPr lang="en-EE"/>
              <a:pPr/>
              <a:t>‹#›</a:t>
            </a:fld>
            <a:endParaRPr lang="en-EE"/>
          </a:p>
        </p:txBody>
      </p:sp>
      <p:sp>
        <p:nvSpPr>
          <p:cNvPr id="2" name="Text Placeholder 8">
            <a:extLst>
              <a:ext uri="{FF2B5EF4-FFF2-40B4-BE49-F238E27FC236}">
                <a16:creationId xmlns:a16="http://schemas.microsoft.com/office/drawing/2014/main" id="{1CF2C8FB-4660-6022-7B55-DC6EC990943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88925" y="2892425"/>
            <a:ext cx="9470219" cy="3740150"/>
          </a:xfrm>
        </p:spPr>
        <p:txBody>
          <a:bodyPr numCol="1"/>
          <a:lstStyle>
            <a:lvl1pPr marL="0" indent="0">
              <a:buNone/>
              <a:defRPr/>
            </a:lvl1pPr>
            <a:lvl2pPr marL="577850" indent="-252413">
              <a:tabLst/>
              <a:defRPr/>
            </a:lvl2pPr>
            <a:lvl3pPr marL="979488" indent="-261938">
              <a:tabLst>
                <a:tab pos="1147763" algn="l"/>
                <a:tab pos="1681163" algn="l"/>
              </a:tabLst>
              <a:defRPr/>
            </a:lvl3pPr>
            <a:lvl4pPr marL="1381125" indent="-261938">
              <a:tabLst>
                <a:tab pos="1279525" algn="l"/>
              </a:tabLst>
              <a:defRPr/>
            </a:lvl4pPr>
            <a:lvl5pPr marL="1960563" indent="-271463">
              <a:tabLst>
                <a:tab pos="1554163" algn="l"/>
                <a:tab pos="1679575" algn="l"/>
              </a:tabLst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EE"/>
          </a:p>
        </p:txBody>
      </p:sp>
    </p:spTree>
    <p:extLst>
      <p:ext uri="{BB962C8B-B14F-4D97-AF65-F5344CB8AC3E}">
        <p14:creationId xmlns:p14="http://schemas.microsoft.com/office/powerpoint/2010/main" val="133906382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islaid_2veerg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59" y="225425"/>
            <a:ext cx="8031479" cy="2060575"/>
          </a:xfrm>
        </p:spPr>
        <p:txBody>
          <a:bodyPr/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270EDFA-C158-686E-367E-BC564B27B529}"/>
              </a:ext>
            </a:extLst>
          </p:cNvPr>
          <p:cNvCxnSpPr/>
          <p:nvPr userDrawn="1"/>
        </p:nvCxnSpPr>
        <p:spPr>
          <a:xfrm>
            <a:off x="192088" y="225425"/>
            <a:ext cx="0" cy="6407150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535DC60-A5DB-A64E-A4EC-E672980C1CD4}"/>
              </a:ext>
            </a:extLst>
          </p:cNvPr>
          <p:cNvCxnSpPr/>
          <p:nvPr userDrawn="1"/>
        </p:nvCxnSpPr>
        <p:spPr>
          <a:xfrm>
            <a:off x="11972132" y="225425"/>
            <a:ext cx="0" cy="6407150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58CFB8C2-E7A1-73AC-18EE-EE01C8D90216}"/>
              </a:ext>
            </a:extLst>
          </p:cNvPr>
          <p:cNvSpPr txBox="1"/>
          <p:nvPr userDrawn="1"/>
        </p:nvSpPr>
        <p:spPr>
          <a:xfrm>
            <a:off x="8004629" y="1574800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 anchor="b">
            <a:noAutofit/>
          </a:bodyPr>
          <a:lstStyle/>
          <a:p>
            <a:pPr algn="l"/>
            <a:endParaRPr lang="en-EE" sz="12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853BD3EC-3CA6-9AD3-D04D-008E9092A35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88925" y="2892425"/>
            <a:ext cx="11580698" cy="3740150"/>
          </a:xfrm>
        </p:spPr>
        <p:txBody>
          <a:bodyPr numCol="2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EE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591C744-33E6-1670-CB22-65435B468BE2}"/>
              </a:ext>
            </a:extLst>
          </p:cNvPr>
          <p:cNvSpPr txBox="1"/>
          <p:nvPr userDrawn="1"/>
        </p:nvSpPr>
        <p:spPr>
          <a:xfrm>
            <a:off x="11406433" y="6523348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 anchor="b">
            <a:noAutofit/>
          </a:bodyPr>
          <a:lstStyle/>
          <a:p>
            <a:pPr algn="l"/>
            <a:endParaRPr lang="en-EE" sz="12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6F7576-ED7C-EF2F-56E9-75DD41DE2DA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60380" y="6332449"/>
            <a:ext cx="2609247" cy="365125"/>
          </a:xfrm>
          <a:prstGeom prst="rect">
            <a:avLst/>
          </a:prstGeom>
        </p:spPr>
        <p:txBody>
          <a:bodyPr vert="horz" lIns="91440" tIns="45720" rIns="0" bIns="45720" rtlCol="0" anchor="b"/>
          <a:lstStyle>
            <a:lvl1pPr algn="r">
              <a:defRPr sz="80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1pPr>
          </a:lstStyle>
          <a:p>
            <a:fld id="{C290531D-293B-5D42-8EA8-E3B77753EB99}" type="slidenum">
              <a:rPr lang="en-EE"/>
              <a:pPr/>
              <a:t>‹#›</a:t>
            </a:fld>
            <a:endParaRPr lang="en-EE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86E041A-DE0C-5044-049A-39A399FF47FE}"/>
              </a:ext>
            </a:extLst>
          </p:cNvPr>
          <p:cNvSpPr txBox="1"/>
          <p:nvPr userDrawn="1"/>
        </p:nvSpPr>
        <p:spPr>
          <a:xfrm>
            <a:off x="11585542" y="6523348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 anchor="b">
            <a:noAutofit/>
          </a:bodyPr>
          <a:lstStyle/>
          <a:p>
            <a:pPr algn="l"/>
            <a:endParaRPr lang="en-EE" sz="1200" dirty="0">
              <a:solidFill>
                <a:schemeClr val="tx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94338681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ahepealkir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59" y="225426"/>
            <a:ext cx="7671101" cy="3203574"/>
          </a:xfrm>
        </p:spPr>
        <p:txBody>
          <a:bodyPr>
            <a:noAutofit/>
          </a:bodyPr>
          <a:lstStyle>
            <a:lvl1pPr>
              <a:defRPr sz="4800"/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CFE9E6A4-B336-301C-FAC1-445AB09DEC71}"/>
              </a:ext>
            </a:extLst>
          </p:cNvPr>
          <p:cNvCxnSpPr/>
          <p:nvPr userDrawn="1"/>
        </p:nvCxnSpPr>
        <p:spPr>
          <a:xfrm>
            <a:off x="192088" y="225425"/>
            <a:ext cx="0" cy="6407150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EDB396F9-EFBC-D048-283C-932C4C3E25CA}"/>
              </a:ext>
            </a:extLst>
          </p:cNvPr>
          <p:cNvCxnSpPr/>
          <p:nvPr userDrawn="1"/>
        </p:nvCxnSpPr>
        <p:spPr>
          <a:xfrm>
            <a:off x="11972132" y="225425"/>
            <a:ext cx="0" cy="6407150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4CE8E789-B583-C321-C579-A2133DC7E6AD}"/>
              </a:ext>
            </a:extLst>
          </p:cNvPr>
          <p:cNvCxnSpPr/>
          <p:nvPr userDrawn="1"/>
        </p:nvCxnSpPr>
        <p:spPr>
          <a:xfrm>
            <a:off x="8182010" y="225425"/>
            <a:ext cx="0" cy="640715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98FE1868-A979-B143-25B0-7C55E6A763E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77746" y="6332449"/>
            <a:ext cx="2891881" cy="365125"/>
          </a:xfrm>
          <a:prstGeom prst="rect">
            <a:avLst/>
          </a:prstGeom>
        </p:spPr>
        <p:txBody>
          <a:bodyPr vert="horz" lIns="91440" tIns="45720" rIns="0" bIns="45720" rtlCol="0" anchor="b"/>
          <a:lstStyle>
            <a:lvl1pPr algn="r">
              <a:defRPr sz="800">
                <a:solidFill>
                  <a:schemeClr val="accent4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1pPr>
          </a:lstStyle>
          <a:p>
            <a:fld id="{C290531D-293B-5D42-8EA8-E3B77753EB99}" type="slidenum">
              <a:rPr lang="en-EE"/>
              <a:pPr/>
              <a:t>‹#›</a:t>
            </a:fld>
            <a:endParaRPr lang="en-EE"/>
          </a:p>
        </p:txBody>
      </p:sp>
    </p:spTree>
    <p:extLst>
      <p:ext uri="{BB962C8B-B14F-4D97-AF65-F5344CB8AC3E}">
        <p14:creationId xmlns:p14="http://schemas.microsoft.com/office/powerpoint/2010/main" val="58313840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ahepealkiri_taustapildiga">
    <p:bg>
      <p:bgPr>
        <a:blipFill dpi="0"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59" y="225426"/>
            <a:ext cx="7671101" cy="328547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B2BA9F60-6B6B-6DA5-5B8D-1A8561CC3F40}"/>
              </a:ext>
            </a:extLst>
          </p:cNvPr>
          <p:cNvCxnSpPr/>
          <p:nvPr userDrawn="1"/>
        </p:nvCxnSpPr>
        <p:spPr>
          <a:xfrm>
            <a:off x="192088" y="225425"/>
            <a:ext cx="0" cy="640715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9E0AD9B-6A3F-0F19-205B-5CD9926759D6}"/>
              </a:ext>
            </a:extLst>
          </p:cNvPr>
          <p:cNvCxnSpPr/>
          <p:nvPr userDrawn="1"/>
        </p:nvCxnSpPr>
        <p:spPr>
          <a:xfrm>
            <a:off x="11972132" y="225425"/>
            <a:ext cx="0" cy="640715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4AB393D4-A522-CB75-9218-0EACF5010188}"/>
              </a:ext>
            </a:extLst>
          </p:cNvPr>
          <p:cNvCxnSpPr/>
          <p:nvPr userDrawn="1"/>
        </p:nvCxnSpPr>
        <p:spPr>
          <a:xfrm>
            <a:off x="8182010" y="225425"/>
            <a:ext cx="0" cy="640715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A9FF89B4-0722-E2B6-43AB-CBF4C73311B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77746" y="6332449"/>
            <a:ext cx="2891881" cy="365125"/>
          </a:xfrm>
          <a:prstGeom prst="rect">
            <a:avLst/>
          </a:prstGeom>
        </p:spPr>
        <p:txBody>
          <a:bodyPr vert="horz" lIns="91440" tIns="45720" rIns="0" bIns="45720" rtlCol="0" anchor="b"/>
          <a:lstStyle>
            <a:lvl1pPr algn="r">
              <a:defRPr sz="80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1pPr>
          </a:lstStyle>
          <a:p>
            <a:fld id="{C290531D-293B-5D42-8EA8-E3B77753EB99}" type="slidenum">
              <a:rPr lang="en-EE"/>
              <a:pPr/>
              <a:t>‹#›</a:t>
            </a:fld>
            <a:endParaRPr lang="en-EE"/>
          </a:p>
        </p:txBody>
      </p:sp>
    </p:spTree>
    <p:extLst>
      <p:ext uri="{BB962C8B-B14F-4D97-AF65-F5344CB8AC3E}">
        <p14:creationId xmlns:p14="http://schemas.microsoft.com/office/powerpoint/2010/main" val="362981500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ustapildiga_tekstislaid">
    <p:bg>
      <p:bgPr>
        <a:blipFill dpi="0"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B2BA9F60-6B6B-6DA5-5B8D-1A8561CC3F40}"/>
              </a:ext>
            </a:extLst>
          </p:cNvPr>
          <p:cNvCxnSpPr/>
          <p:nvPr userDrawn="1"/>
        </p:nvCxnSpPr>
        <p:spPr>
          <a:xfrm>
            <a:off x="192088" y="225425"/>
            <a:ext cx="0" cy="640715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9E0AD9B-6A3F-0F19-205B-5CD9926759D6}"/>
              </a:ext>
            </a:extLst>
          </p:cNvPr>
          <p:cNvCxnSpPr/>
          <p:nvPr userDrawn="1"/>
        </p:nvCxnSpPr>
        <p:spPr>
          <a:xfrm>
            <a:off x="11972132" y="225425"/>
            <a:ext cx="0" cy="640715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4AB393D4-A522-CB75-9218-0EACF5010188}"/>
              </a:ext>
            </a:extLst>
          </p:cNvPr>
          <p:cNvCxnSpPr/>
          <p:nvPr userDrawn="1"/>
        </p:nvCxnSpPr>
        <p:spPr>
          <a:xfrm>
            <a:off x="8182010" y="225425"/>
            <a:ext cx="0" cy="640715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itle 1">
            <a:extLst>
              <a:ext uri="{FF2B5EF4-FFF2-40B4-BE49-F238E27FC236}">
                <a16:creationId xmlns:a16="http://schemas.microsoft.com/office/drawing/2014/main" id="{D5FDEEF9-715C-51F9-92A8-7B5EB1CDB5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9559" y="225426"/>
            <a:ext cx="7671101" cy="2077199"/>
          </a:xfr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878BAB44-124E-65E7-C516-F5275EBE4DF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77746" y="6332449"/>
            <a:ext cx="2891881" cy="365125"/>
          </a:xfrm>
          <a:prstGeom prst="rect">
            <a:avLst/>
          </a:prstGeom>
        </p:spPr>
        <p:txBody>
          <a:bodyPr vert="horz" lIns="91440" tIns="45720" rIns="0" bIns="45720" rtlCol="0" anchor="b"/>
          <a:lstStyle>
            <a:lvl1pPr algn="r">
              <a:defRPr sz="80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1pPr>
          </a:lstStyle>
          <a:p>
            <a:fld id="{C290531D-293B-5D42-8EA8-E3B77753EB99}" type="slidenum">
              <a:rPr lang="en-EE"/>
              <a:pPr/>
              <a:t>‹#›</a:t>
            </a:fld>
            <a:endParaRPr lang="en-EE"/>
          </a:p>
        </p:txBody>
      </p:sp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5236639A-7907-3115-2C3D-7F307395D48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88926" y="2892425"/>
            <a:ext cx="7671102" cy="3740150"/>
          </a:xfrm>
        </p:spPr>
        <p:txBody>
          <a:bodyPr numCol="1"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EE"/>
          </a:p>
        </p:txBody>
      </p:sp>
    </p:spTree>
    <p:extLst>
      <p:ext uri="{BB962C8B-B14F-4D97-AF65-F5344CB8AC3E}">
        <p14:creationId xmlns:p14="http://schemas.microsoft.com/office/powerpoint/2010/main" val="104670103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sita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59" y="225426"/>
            <a:ext cx="7671101" cy="4803774"/>
          </a:xfrm>
        </p:spPr>
        <p:txBody>
          <a:bodyPr>
            <a:noAutofit/>
          </a:bodyPr>
          <a:lstStyle>
            <a:lvl1pPr>
              <a:defRPr sz="4800"/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CFE9E6A4-B336-301C-FAC1-445AB09DEC71}"/>
              </a:ext>
            </a:extLst>
          </p:cNvPr>
          <p:cNvCxnSpPr/>
          <p:nvPr userDrawn="1"/>
        </p:nvCxnSpPr>
        <p:spPr>
          <a:xfrm>
            <a:off x="192088" y="225425"/>
            <a:ext cx="0" cy="6407150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EDB396F9-EFBC-D048-283C-932C4C3E25CA}"/>
              </a:ext>
            </a:extLst>
          </p:cNvPr>
          <p:cNvCxnSpPr/>
          <p:nvPr userDrawn="1"/>
        </p:nvCxnSpPr>
        <p:spPr>
          <a:xfrm>
            <a:off x="11972132" y="225425"/>
            <a:ext cx="0" cy="6407150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4CE8E789-B583-C321-C579-A2133DC7E6AD}"/>
              </a:ext>
            </a:extLst>
          </p:cNvPr>
          <p:cNvCxnSpPr/>
          <p:nvPr userDrawn="1"/>
        </p:nvCxnSpPr>
        <p:spPr>
          <a:xfrm>
            <a:off x="8182010" y="225425"/>
            <a:ext cx="0" cy="6407150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16A5F8A6-E1F6-82DB-15BF-AA216B23CA4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746249" y="5427663"/>
            <a:ext cx="4034291" cy="1204912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EE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4F89B279-99E4-E959-B17D-DC5501DF0D76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55600" y="5420647"/>
            <a:ext cx="1211929" cy="1211928"/>
          </a:xfrm>
          <a:prstGeom prst="ellipse">
            <a:avLst/>
          </a:prstGeom>
        </p:spPr>
        <p:txBody>
          <a:bodyPr/>
          <a:lstStyle/>
          <a:p>
            <a:r>
              <a:rPr lang="en-GB"/>
              <a:t>Click icon to add picture</a:t>
            </a:r>
            <a:endParaRPr lang="en-EE"/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0C145A2B-A48C-D956-7F57-F9C4060E781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77746" y="6332449"/>
            <a:ext cx="2891881" cy="365125"/>
          </a:xfrm>
          <a:prstGeom prst="rect">
            <a:avLst/>
          </a:prstGeom>
        </p:spPr>
        <p:txBody>
          <a:bodyPr vert="horz" lIns="91440" tIns="45720" rIns="0" bIns="45720" rtlCol="0" anchor="b"/>
          <a:lstStyle>
            <a:lvl1pPr algn="r">
              <a:defRPr sz="80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1pPr>
          </a:lstStyle>
          <a:p>
            <a:fld id="{C290531D-293B-5D42-8EA8-E3B77753EB99}" type="slidenum">
              <a:rPr lang="en-EE"/>
              <a:pPr/>
              <a:t>‹#›</a:t>
            </a:fld>
            <a:endParaRPr lang="en-EE"/>
          </a:p>
        </p:txBody>
      </p:sp>
    </p:spTree>
    <p:extLst>
      <p:ext uri="{BB962C8B-B14F-4D97-AF65-F5344CB8AC3E}">
        <p14:creationId xmlns:p14="http://schemas.microsoft.com/office/powerpoint/2010/main" val="78425143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islaid_1fotog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59" y="225425"/>
            <a:ext cx="5691021" cy="1325563"/>
          </a:xfrm>
        </p:spPr>
        <p:txBody>
          <a:bodyPr/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175AAA5-9BBB-0878-4812-487D05511A91}"/>
              </a:ext>
            </a:extLst>
          </p:cNvPr>
          <p:cNvCxnSpPr>
            <a:cxnSpLocks/>
          </p:cNvCxnSpPr>
          <p:nvPr userDrawn="1"/>
        </p:nvCxnSpPr>
        <p:spPr>
          <a:xfrm>
            <a:off x="6096000" y="225425"/>
            <a:ext cx="0" cy="6407150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05721413-B711-242B-15BE-765E33D8BE7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217920" y="225425"/>
            <a:ext cx="5638792" cy="6407150"/>
          </a:xfrm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4A15B4E-DF9D-EC65-E6AE-F9A1D72B222B}"/>
              </a:ext>
            </a:extLst>
          </p:cNvPr>
          <p:cNvCxnSpPr/>
          <p:nvPr userDrawn="1"/>
        </p:nvCxnSpPr>
        <p:spPr>
          <a:xfrm>
            <a:off x="192088" y="225425"/>
            <a:ext cx="0" cy="6407150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B12F6B23-1C0A-7268-41F0-E938939713FC}"/>
              </a:ext>
            </a:extLst>
          </p:cNvPr>
          <p:cNvCxnSpPr/>
          <p:nvPr userDrawn="1"/>
        </p:nvCxnSpPr>
        <p:spPr>
          <a:xfrm>
            <a:off x="11972132" y="225425"/>
            <a:ext cx="0" cy="6407150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8">
            <a:extLst>
              <a:ext uri="{FF2B5EF4-FFF2-40B4-BE49-F238E27FC236}">
                <a16:creationId xmlns:a16="http://schemas.microsoft.com/office/drawing/2014/main" id="{014EBFE2-6BDF-626C-16A5-21AA99917C8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88926" y="2892425"/>
            <a:ext cx="5685156" cy="3740150"/>
          </a:xfrm>
        </p:spPr>
        <p:txBody>
          <a:bodyPr numCol="1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EE"/>
          </a:p>
        </p:txBody>
      </p:sp>
    </p:spTree>
    <p:extLst>
      <p:ext uri="{BB962C8B-B14F-4D97-AF65-F5344CB8AC3E}">
        <p14:creationId xmlns:p14="http://schemas.microsoft.com/office/powerpoint/2010/main" val="354306174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islaid_1foto_pildiallkirjag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59" y="225425"/>
            <a:ext cx="5691021" cy="1325563"/>
          </a:xfrm>
        </p:spPr>
        <p:txBody>
          <a:bodyPr/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175AAA5-9BBB-0878-4812-487D05511A91}"/>
              </a:ext>
            </a:extLst>
          </p:cNvPr>
          <p:cNvCxnSpPr>
            <a:cxnSpLocks/>
          </p:cNvCxnSpPr>
          <p:nvPr userDrawn="1"/>
        </p:nvCxnSpPr>
        <p:spPr>
          <a:xfrm>
            <a:off x="6096000" y="225425"/>
            <a:ext cx="0" cy="6407150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4A15B4E-DF9D-EC65-E6AE-F9A1D72B222B}"/>
              </a:ext>
            </a:extLst>
          </p:cNvPr>
          <p:cNvCxnSpPr/>
          <p:nvPr userDrawn="1"/>
        </p:nvCxnSpPr>
        <p:spPr>
          <a:xfrm>
            <a:off x="192088" y="225425"/>
            <a:ext cx="0" cy="6407150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B12F6B23-1C0A-7268-41F0-E938939713FC}"/>
              </a:ext>
            </a:extLst>
          </p:cNvPr>
          <p:cNvCxnSpPr/>
          <p:nvPr userDrawn="1"/>
        </p:nvCxnSpPr>
        <p:spPr>
          <a:xfrm>
            <a:off x="11972132" y="225425"/>
            <a:ext cx="0" cy="6407150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0647C1A2-FAE2-1F02-6EC5-18C2B847BF0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218238" y="6434051"/>
            <a:ext cx="5638800" cy="198524"/>
          </a:xfrm>
        </p:spPr>
        <p:txBody>
          <a:bodyPr bIns="0" anchor="b" anchorCtr="0"/>
          <a:lstStyle>
            <a:lvl1pPr algn="r">
              <a:defRPr sz="1200"/>
            </a:lvl1pPr>
            <a:lvl2pPr algn="r">
              <a:defRPr sz="1200"/>
            </a:lvl2pPr>
            <a:lvl3pPr algn="r">
              <a:defRPr sz="1200"/>
            </a:lvl3pPr>
            <a:lvl4pPr algn="r">
              <a:defRPr sz="1200"/>
            </a:lvl4pPr>
            <a:lvl5pPr algn="r">
              <a:defRPr sz="12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EE"/>
          </a:p>
        </p:txBody>
      </p:sp>
      <p:sp>
        <p:nvSpPr>
          <p:cNvPr id="10" name="Picture Placeholder 8">
            <a:extLst>
              <a:ext uri="{FF2B5EF4-FFF2-40B4-BE49-F238E27FC236}">
                <a16:creationId xmlns:a16="http://schemas.microsoft.com/office/drawing/2014/main" id="{0F51764B-87B2-18EA-27B9-64613AA77A2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217920" y="225425"/>
            <a:ext cx="5638792" cy="6083935"/>
          </a:xfrm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9A393E4D-B8F1-DBB1-18D6-412EC1C3CCE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88925" y="2892425"/>
            <a:ext cx="5684838" cy="3740150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EE"/>
          </a:p>
        </p:txBody>
      </p:sp>
    </p:spTree>
    <p:extLst>
      <p:ext uri="{BB962C8B-B14F-4D97-AF65-F5344CB8AC3E}">
        <p14:creationId xmlns:p14="http://schemas.microsoft.com/office/powerpoint/2010/main" val="167321642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islaid_2fotog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59" y="225425"/>
            <a:ext cx="5691021" cy="1325563"/>
          </a:xfrm>
        </p:spPr>
        <p:txBody>
          <a:bodyPr/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175AAA5-9BBB-0878-4812-487D05511A91}"/>
              </a:ext>
            </a:extLst>
          </p:cNvPr>
          <p:cNvCxnSpPr>
            <a:cxnSpLocks/>
          </p:cNvCxnSpPr>
          <p:nvPr userDrawn="1"/>
        </p:nvCxnSpPr>
        <p:spPr>
          <a:xfrm>
            <a:off x="6070600" y="225425"/>
            <a:ext cx="0" cy="6407150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05721413-B711-242B-15BE-765E33D8BE7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185367" y="225425"/>
            <a:ext cx="5673724" cy="3161760"/>
          </a:xfrm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4A15B4E-DF9D-EC65-E6AE-F9A1D72B222B}"/>
              </a:ext>
            </a:extLst>
          </p:cNvPr>
          <p:cNvCxnSpPr/>
          <p:nvPr userDrawn="1"/>
        </p:nvCxnSpPr>
        <p:spPr>
          <a:xfrm>
            <a:off x="192088" y="225425"/>
            <a:ext cx="0" cy="6407150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B12F6B23-1C0A-7268-41F0-E938939713FC}"/>
              </a:ext>
            </a:extLst>
          </p:cNvPr>
          <p:cNvCxnSpPr/>
          <p:nvPr userDrawn="1"/>
        </p:nvCxnSpPr>
        <p:spPr>
          <a:xfrm>
            <a:off x="11972132" y="225425"/>
            <a:ext cx="0" cy="6407150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Picture Placeholder 8">
            <a:extLst>
              <a:ext uri="{FF2B5EF4-FFF2-40B4-BE49-F238E27FC236}">
                <a16:creationId xmlns:a16="http://schemas.microsoft.com/office/drawing/2014/main" id="{84822158-4AEA-BEBD-B458-C4D21F0FFD1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185367" y="3470815"/>
            <a:ext cx="5673724" cy="3161760"/>
          </a:xfrm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3" name="Text Placeholder 8">
            <a:extLst>
              <a:ext uri="{FF2B5EF4-FFF2-40B4-BE49-F238E27FC236}">
                <a16:creationId xmlns:a16="http://schemas.microsoft.com/office/drawing/2014/main" id="{97DEDE12-0D08-6405-E01E-FC0606F4819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88926" y="2892425"/>
            <a:ext cx="5685156" cy="3740150"/>
          </a:xfrm>
        </p:spPr>
        <p:txBody>
          <a:bodyPr numCol="1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EE"/>
          </a:p>
        </p:txBody>
      </p:sp>
    </p:spTree>
    <p:extLst>
      <p:ext uri="{BB962C8B-B14F-4D97-AF65-F5344CB8AC3E}">
        <p14:creationId xmlns:p14="http://schemas.microsoft.com/office/powerpoint/2010/main" val="25477095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kstislaid_palju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270EDFA-C158-686E-367E-BC564B27B529}"/>
              </a:ext>
            </a:extLst>
          </p:cNvPr>
          <p:cNvCxnSpPr/>
          <p:nvPr userDrawn="1"/>
        </p:nvCxnSpPr>
        <p:spPr>
          <a:xfrm>
            <a:off x="192088" y="225425"/>
            <a:ext cx="0" cy="640715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535DC60-A5DB-A64E-A4EC-E672980C1CD4}"/>
              </a:ext>
            </a:extLst>
          </p:cNvPr>
          <p:cNvCxnSpPr/>
          <p:nvPr userDrawn="1"/>
        </p:nvCxnSpPr>
        <p:spPr>
          <a:xfrm>
            <a:off x="11972132" y="225425"/>
            <a:ext cx="0" cy="640715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58CFB8C2-E7A1-73AC-18EE-EE01C8D90216}"/>
              </a:ext>
            </a:extLst>
          </p:cNvPr>
          <p:cNvSpPr txBox="1"/>
          <p:nvPr userDrawn="1"/>
        </p:nvSpPr>
        <p:spPr>
          <a:xfrm>
            <a:off x="8004629" y="1574800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 anchor="b">
            <a:noAutofit/>
          </a:bodyPr>
          <a:lstStyle/>
          <a:p>
            <a:pPr algn="l"/>
            <a:endParaRPr lang="en-EE" sz="12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2" name="Text Placeholder 8">
            <a:extLst>
              <a:ext uri="{FF2B5EF4-FFF2-40B4-BE49-F238E27FC236}">
                <a16:creationId xmlns:a16="http://schemas.microsoft.com/office/drawing/2014/main" id="{1CF2C8FB-4660-6022-7B55-DC6EC990943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88925" y="325677"/>
            <a:ext cx="9470219" cy="6306898"/>
          </a:xfrm>
        </p:spPr>
        <p:txBody>
          <a:bodyPr numCol="1"/>
          <a:lstStyle>
            <a:lvl1pPr marL="0" indent="0">
              <a:buNone/>
              <a:defRPr/>
            </a:lvl1pPr>
            <a:lvl2pPr marL="577850" indent="-252413">
              <a:tabLst/>
              <a:defRPr/>
            </a:lvl2pPr>
            <a:lvl3pPr marL="979488" indent="-261938">
              <a:tabLst>
                <a:tab pos="1147763" algn="l"/>
                <a:tab pos="1681163" algn="l"/>
              </a:tabLst>
              <a:defRPr/>
            </a:lvl3pPr>
            <a:lvl4pPr marL="1381125" indent="-261938">
              <a:tabLst>
                <a:tab pos="1279525" algn="l"/>
              </a:tabLst>
              <a:defRPr/>
            </a:lvl4pPr>
            <a:lvl5pPr marL="1960563" indent="-271463">
              <a:tabLst>
                <a:tab pos="1554163" algn="l"/>
                <a:tab pos="1679575" algn="l"/>
              </a:tabLst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EE"/>
          </a:p>
        </p:txBody>
      </p:sp>
    </p:spTree>
    <p:extLst>
      <p:ext uri="{BB962C8B-B14F-4D97-AF65-F5344CB8AC3E}">
        <p14:creationId xmlns:p14="http://schemas.microsoft.com/office/powerpoint/2010/main" val="337331005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islaid_2fotoga_pildiallkirjag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59" y="225425"/>
            <a:ext cx="5691021" cy="1325563"/>
          </a:xfrm>
        </p:spPr>
        <p:txBody>
          <a:bodyPr/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175AAA5-9BBB-0878-4812-487D05511A91}"/>
              </a:ext>
            </a:extLst>
          </p:cNvPr>
          <p:cNvCxnSpPr>
            <a:cxnSpLocks/>
          </p:cNvCxnSpPr>
          <p:nvPr userDrawn="1"/>
        </p:nvCxnSpPr>
        <p:spPr>
          <a:xfrm>
            <a:off x="6070600" y="225425"/>
            <a:ext cx="0" cy="6407150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05721413-B711-242B-15BE-765E33D8BE7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185367" y="225425"/>
            <a:ext cx="5673724" cy="2922236"/>
          </a:xfrm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4A15B4E-DF9D-EC65-E6AE-F9A1D72B222B}"/>
              </a:ext>
            </a:extLst>
          </p:cNvPr>
          <p:cNvCxnSpPr/>
          <p:nvPr userDrawn="1"/>
        </p:nvCxnSpPr>
        <p:spPr>
          <a:xfrm>
            <a:off x="192088" y="225425"/>
            <a:ext cx="0" cy="6407150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B12F6B23-1C0A-7268-41F0-E938939713FC}"/>
              </a:ext>
            </a:extLst>
          </p:cNvPr>
          <p:cNvCxnSpPr/>
          <p:nvPr userDrawn="1"/>
        </p:nvCxnSpPr>
        <p:spPr>
          <a:xfrm>
            <a:off x="11972132" y="225425"/>
            <a:ext cx="0" cy="6407150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Picture Placeholder 8">
            <a:extLst>
              <a:ext uri="{FF2B5EF4-FFF2-40B4-BE49-F238E27FC236}">
                <a16:creationId xmlns:a16="http://schemas.microsoft.com/office/drawing/2014/main" id="{84822158-4AEA-BEBD-B458-C4D21F0FFD1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185367" y="3470815"/>
            <a:ext cx="5673724" cy="2922236"/>
          </a:xfrm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E2B9CD-E496-8DD2-6C9E-2F718A53A5BC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178915" y="3257845"/>
            <a:ext cx="5691020" cy="129340"/>
          </a:xfrm>
        </p:spPr>
        <p:txBody>
          <a:bodyPr lIns="90000" tIns="0" rIns="0" bIns="0" anchor="b" anchorCtr="0">
            <a:noAutofit/>
          </a:bodyPr>
          <a:lstStyle>
            <a:lvl1pPr marL="0" indent="0" algn="r">
              <a:buFont typeface="Arial" panose="020B0604020202020204" pitchFamily="34" charset="0"/>
              <a:buNone/>
              <a:defRPr sz="1200"/>
            </a:lvl1pPr>
            <a:lvl2pPr marL="742950" indent="-285750" algn="r">
              <a:buFont typeface="Arial" panose="020B0604020202020204" pitchFamily="34" charset="0"/>
              <a:buChar char="•"/>
              <a:defRPr sz="1200"/>
            </a:lvl2pPr>
            <a:lvl3pPr marL="1200150" indent="-285750" algn="r">
              <a:buFont typeface="Arial" panose="020B0604020202020204" pitchFamily="34" charset="0"/>
              <a:buChar char="•"/>
              <a:defRPr sz="1200"/>
            </a:lvl3pPr>
            <a:lvl4pPr marL="1657350" indent="-285750" algn="r">
              <a:buFont typeface="Arial" panose="020B0604020202020204" pitchFamily="34" charset="0"/>
              <a:buChar char="•"/>
              <a:defRPr sz="1200"/>
            </a:lvl4pPr>
            <a:lvl5pPr marL="2114550" indent="-285750" algn="r">
              <a:buFont typeface="Arial" panose="020B0604020202020204" pitchFamily="34" charset="0"/>
              <a:buChar char="•"/>
              <a:defRPr sz="1200"/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B6491800-FE92-8FFA-9F69-662A297E40C7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6178915" y="6519433"/>
            <a:ext cx="5691020" cy="129340"/>
          </a:xfrm>
        </p:spPr>
        <p:txBody>
          <a:bodyPr lIns="90000" tIns="0" rIns="0" bIns="0" anchor="b" anchorCtr="0">
            <a:noAutofit/>
          </a:bodyPr>
          <a:lstStyle>
            <a:lvl1pPr marL="0" indent="0" algn="r">
              <a:buFont typeface="Arial" panose="020B0604020202020204" pitchFamily="34" charset="0"/>
              <a:buNone/>
              <a:defRPr sz="1200"/>
            </a:lvl1pPr>
            <a:lvl2pPr marL="742950" indent="-285750" algn="r">
              <a:buFont typeface="Arial" panose="020B0604020202020204" pitchFamily="34" charset="0"/>
              <a:buChar char="•"/>
              <a:defRPr sz="1200"/>
            </a:lvl2pPr>
            <a:lvl3pPr marL="1200150" indent="-285750" algn="r">
              <a:buFont typeface="Arial" panose="020B0604020202020204" pitchFamily="34" charset="0"/>
              <a:buChar char="•"/>
              <a:defRPr sz="1200"/>
            </a:lvl3pPr>
            <a:lvl4pPr marL="1657350" indent="-285750" algn="r">
              <a:buFont typeface="Arial" panose="020B0604020202020204" pitchFamily="34" charset="0"/>
              <a:buChar char="•"/>
              <a:defRPr sz="1200"/>
            </a:lvl4pPr>
            <a:lvl5pPr marL="2114550" indent="-285750" algn="r">
              <a:buFont typeface="Arial" panose="020B0604020202020204" pitchFamily="34" charset="0"/>
              <a:buChar char="•"/>
              <a:defRPr sz="1200"/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76AA0596-DC65-E604-224A-391A9594D85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88926" y="2892425"/>
            <a:ext cx="5685156" cy="3740150"/>
          </a:xfrm>
        </p:spPr>
        <p:txBody>
          <a:bodyPr numCol="1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EE"/>
          </a:p>
        </p:txBody>
      </p:sp>
    </p:spTree>
    <p:extLst>
      <p:ext uri="{BB962C8B-B14F-4D97-AF65-F5344CB8AC3E}">
        <p14:creationId xmlns:p14="http://schemas.microsoft.com/office/powerpoint/2010/main" val="308891200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islaid_3fotog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ADD9420D-7BB1-2AF3-BFA4-649DF6F988DD}"/>
              </a:ext>
            </a:extLst>
          </p:cNvPr>
          <p:cNvSpPr txBox="1"/>
          <p:nvPr userDrawn="1"/>
        </p:nvSpPr>
        <p:spPr>
          <a:xfrm>
            <a:off x="192088" y="1628503"/>
            <a:ext cx="7236323" cy="966651"/>
          </a:xfrm>
          <a:prstGeom prst="rect">
            <a:avLst/>
          </a:prstGeom>
        </p:spPr>
        <p:txBody>
          <a:bodyPr vert="horz" wrap="square" lIns="91440" tIns="45720" rIns="91440" bIns="45720" rtlCol="0" anchor="b">
            <a:noAutofit/>
          </a:bodyPr>
          <a:lstStyle/>
          <a:p>
            <a:pPr algn="l"/>
            <a:endParaRPr lang="en-EE" sz="12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3" name="Picture Placeholder 8">
            <a:extLst>
              <a:ext uri="{FF2B5EF4-FFF2-40B4-BE49-F238E27FC236}">
                <a16:creationId xmlns:a16="http://schemas.microsoft.com/office/drawing/2014/main" id="{0E319F47-11BD-871A-548D-1E7B49ED929F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24223" y="2781299"/>
            <a:ext cx="3754437" cy="3851275"/>
          </a:xfrm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6" name="Picture Placeholder 8">
            <a:extLst>
              <a:ext uri="{FF2B5EF4-FFF2-40B4-BE49-F238E27FC236}">
                <a16:creationId xmlns:a16="http://schemas.microsoft.com/office/drawing/2014/main" id="{08064127-4451-77B3-11E7-7F6D086BF990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200898" y="2781299"/>
            <a:ext cx="3754437" cy="3851275"/>
          </a:xfrm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CAF161FC-C44B-A9D7-45F0-36C86A18635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077574" y="2781299"/>
            <a:ext cx="3754437" cy="3851275"/>
          </a:xfrm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41ABDE9B-9C09-D435-851D-638220FC24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9559" y="225426"/>
            <a:ext cx="9794237" cy="854074"/>
          </a:xfrm>
        </p:spPr>
        <p:txBody>
          <a:bodyPr/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D1E970B-7F73-EC18-488E-F4C2B58F89B5}"/>
              </a:ext>
            </a:extLst>
          </p:cNvPr>
          <p:cNvCxnSpPr/>
          <p:nvPr userDrawn="1"/>
        </p:nvCxnSpPr>
        <p:spPr>
          <a:xfrm>
            <a:off x="192088" y="225425"/>
            <a:ext cx="0" cy="6407150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876A31C9-3EA7-C89F-2E85-6DEC40724A3E}"/>
              </a:ext>
            </a:extLst>
          </p:cNvPr>
          <p:cNvCxnSpPr/>
          <p:nvPr userDrawn="1"/>
        </p:nvCxnSpPr>
        <p:spPr>
          <a:xfrm>
            <a:off x="11972132" y="225425"/>
            <a:ext cx="0" cy="6407150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83458E44-B381-9C32-E21B-6D9FC14B2E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9559" y="1079500"/>
            <a:ext cx="9792287" cy="1515654"/>
          </a:xfrm>
        </p:spPr>
        <p:txBody>
          <a:bodyPr anchor="b"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593572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islaid_3fotoga_pildiallkirjag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ADD9420D-7BB1-2AF3-BFA4-649DF6F988DD}"/>
              </a:ext>
            </a:extLst>
          </p:cNvPr>
          <p:cNvSpPr txBox="1"/>
          <p:nvPr userDrawn="1"/>
        </p:nvSpPr>
        <p:spPr>
          <a:xfrm>
            <a:off x="192088" y="1628503"/>
            <a:ext cx="7236323" cy="966651"/>
          </a:xfrm>
          <a:prstGeom prst="rect">
            <a:avLst/>
          </a:prstGeom>
        </p:spPr>
        <p:txBody>
          <a:bodyPr vert="horz" wrap="square" lIns="91440" tIns="45720" rIns="91440" bIns="45720" rtlCol="0" anchor="b">
            <a:noAutofit/>
          </a:bodyPr>
          <a:lstStyle/>
          <a:p>
            <a:pPr algn="l"/>
            <a:endParaRPr lang="en-EE" sz="12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3" name="Picture Placeholder 8">
            <a:extLst>
              <a:ext uri="{FF2B5EF4-FFF2-40B4-BE49-F238E27FC236}">
                <a16:creationId xmlns:a16="http://schemas.microsoft.com/office/drawing/2014/main" id="{0E319F47-11BD-871A-548D-1E7B49ED929F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24223" y="2781299"/>
            <a:ext cx="3754437" cy="3588503"/>
          </a:xfrm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6" name="Picture Placeholder 8">
            <a:extLst>
              <a:ext uri="{FF2B5EF4-FFF2-40B4-BE49-F238E27FC236}">
                <a16:creationId xmlns:a16="http://schemas.microsoft.com/office/drawing/2014/main" id="{08064127-4451-77B3-11E7-7F6D086BF990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200898" y="2781299"/>
            <a:ext cx="3754437" cy="3588503"/>
          </a:xfrm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CAF161FC-C44B-A9D7-45F0-36C86A18635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077574" y="2781299"/>
            <a:ext cx="3754437" cy="3588503"/>
          </a:xfrm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41ABDE9B-9C09-D435-851D-638220FC24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9559" y="225426"/>
            <a:ext cx="9794237" cy="1216932"/>
          </a:xfrm>
        </p:spPr>
        <p:txBody>
          <a:bodyPr/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D1E970B-7F73-EC18-488E-F4C2B58F89B5}"/>
              </a:ext>
            </a:extLst>
          </p:cNvPr>
          <p:cNvCxnSpPr/>
          <p:nvPr userDrawn="1"/>
        </p:nvCxnSpPr>
        <p:spPr>
          <a:xfrm>
            <a:off x="192088" y="225425"/>
            <a:ext cx="0" cy="6407150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876A31C9-3EA7-C89F-2E85-6DEC40724A3E}"/>
              </a:ext>
            </a:extLst>
          </p:cNvPr>
          <p:cNvCxnSpPr/>
          <p:nvPr userDrawn="1"/>
        </p:nvCxnSpPr>
        <p:spPr>
          <a:xfrm>
            <a:off x="11972132" y="225425"/>
            <a:ext cx="0" cy="6407150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83458E44-B381-9C32-E21B-6D9FC14B2E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9559" y="1555422"/>
            <a:ext cx="9792287" cy="1039731"/>
          </a:xfrm>
        </p:spPr>
        <p:txBody>
          <a:bodyPr anchor="b"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38EA686D-DD6A-AD0D-D843-E0A96955058F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324223" y="6369802"/>
            <a:ext cx="3769935" cy="262771"/>
          </a:xfrm>
        </p:spPr>
        <p:txBody>
          <a:bodyPr lIns="0" anchor="b"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2C107E35-1200-7722-F669-E204F4C211F3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4200898" y="6369802"/>
            <a:ext cx="3775586" cy="262771"/>
          </a:xfrm>
        </p:spPr>
        <p:txBody>
          <a:bodyPr lIns="0" anchor="b"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DD949B4D-98A8-4B9F-AE64-5D1186D442C2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8077573" y="6369802"/>
            <a:ext cx="3754436" cy="262771"/>
          </a:xfrm>
        </p:spPr>
        <p:txBody>
          <a:bodyPr lIns="0" anchor="b"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476062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islaid_4fot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59" y="225425"/>
            <a:ext cx="5691021" cy="1325563"/>
          </a:xfrm>
        </p:spPr>
        <p:txBody>
          <a:bodyPr/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175AAA5-9BBB-0878-4812-487D05511A91}"/>
              </a:ext>
            </a:extLst>
          </p:cNvPr>
          <p:cNvCxnSpPr>
            <a:cxnSpLocks/>
          </p:cNvCxnSpPr>
          <p:nvPr userDrawn="1"/>
        </p:nvCxnSpPr>
        <p:spPr>
          <a:xfrm>
            <a:off x="6070600" y="225425"/>
            <a:ext cx="0" cy="6407150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05721413-B711-242B-15BE-765E33D8BE7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185367" y="225425"/>
            <a:ext cx="2767035" cy="3127376"/>
          </a:xfrm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4A15B4E-DF9D-EC65-E6AE-F9A1D72B222B}"/>
              </a:ext>
            </a:extLst>
          </p:cNvPr>
          <p:cNvCxnSpPr/>
          <p:nvPr userDrawn="1"/>
        </p:nvCxnSpPr>
        <p:spPr>
          <a:xfrm>
            <a:off x="192088" y="225425"/>
            <a:ext cx="0" cy="6407150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B12F6B23-1C0A-7268-41F0-E938939713FC}"/>
              </a:ext>
            </a:extLst>
          </p:cNvPr>
          <p:cNvCxnSpPr/>
          <p:nvPr userDrawn="1"/>
        </p:nvCxnSpPr>
        <p:spPr>
          <a:xfrm>
            <a:off x="11972132" y="225425"/>
            <a:ext cx="0" cy="6407150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8">
            <a:extLst>
              <a:ext uri="{FF2B5EF4-FFF2-40B4-BE49-F238E27FC236}">
                <a16:creationId xmlns:a16="http://schemas.microsoft.com/office/drawing/2014/main" id="{472DCC0F-7BA1-813C-6C2F-592792AD8880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9085321" y="225425"/>
            <a:ext cx="2767035" cy="3127376"/>
          </a:xfrm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7" name="Picture Placeholder 8">
            <a:extLst>
              <a:ext uri="{FF2B5EF4-FFF2-40B4-BE49-F238E27FC236}">
                <a16:creationId xmlns:a16="http://schemas.microsoft.com/office/drawing/2014/main" id="{5323BFAC-39FF-0EF7-9090-0F340DF7DC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185367" y="3491139"/>
            <a:ext cx="2767035" cy="3127376"/>
          </a:xfrm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8" name="Picture Placeholder 8">
            <a:extLst>
              <a:ext uri="{FF2B5EF4-FFF2-40B4-BE49-F238E27FC236}">
                <a16:creationId xmlns:a16="http://schemas.microsoft.com/office/drawing/2014/main" id="{806A5770-B070-74CC-8C5A-93D5ED8BBF6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085321" y="3491139"/>
            <a:ext cx="2767035" cy="3127376"/>
          </a:xfrm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3" name="Text Placeholder 8">
            <a:extLst>
              <a:ext uri="{FF2B5EF4-FFF2-40B4-BE49-F238E27FC236}">
                <a16:creationId xmlns:a16="http://schemas.microsoft.com/office/drawing/2014/main" id="{1DF4531F-5BA4-0D70-C526-1472D346518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88926" y="2892425"/>
            <a:ext cx="5685156" cy="3740150"/>
          </a:xfrm>
        </p:spPr>
        <p:txBody>
          <a:bodyPr numCol="1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EE"/>
          </a:p>
        </p:txBody>
      </p:sp>
    </p:spTree>
    <p:extLst>
      <p:ext uri="{BB962C8B-B14F-4D97-AF65-F5344CB8AC3E}">
        <p14:creationId xmlns:p14="http://schemas.microsoft.com/office/powerpoint/2010/main" val="424388719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islaid_4fotot_pildiallkirjag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59" y="225425"/>
            <a:ext cx="5691021" cy="1325563"/>
          </a:xfrm>
        </p:spPr>
        <p:txBody>
          <a:bodyPr/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175AAA5-9BBB-0878-4812-487D05511A91}"/>
              </a:ext>
            </a:extLst>
          </p:cNvPr>
          <p:cNvCxnSpPr>
            <a:cxnSpLocks/>
          </p:cNvCxnSpPr>
          <p:nvPr userDrawn="1"/>
        </p:nvCxnSpPr>
        <p:spPr>
          <a:xfrm>
            <a:off x="6070600" y="225425"/>
            <a:ext cx="0" cy="640715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05721413-B711-242B-15BE-765E33D8BE7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185367" y="225425"/>
            <a:ext cx="2767035" cy="2917410"/>
          </a:xfrm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4A15B4E-DF9D-EC65-E6AE-F9A1D72B222B}"/>
              </a:ext>
            </a:extLst>
          </p:cNvPr>
          <p:cNvCxnSpPr/>
          <p:nvPr userDrawn="1"/>
        </p:nvCxnSpPr>
        <p:spPr>
          <a:xfrm>
            <a:off x="192088" y="225425"/>
            <a:ext cx="0" cy="640715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B12F6B23-1C0A-7268-41F0-E938939713FC}"/>
              </a:ext>
            </a:extLst>
          </p:cNvPr>
          <p:cNvCxnSpPr/>
          <p:nvPr userDrawn="1"/>
        </p:nvCxnSpPr>
        <p:spPr>
          <a:xfrm>
            <a:off x="11972132" y="225425"/>
            <a:ext cx="0" cy="640715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8">
            <a:extLst>
              <a:ext uri="{FF2B5EF4-FFF2-40B4-BE49-F238E27FC236}">
                <a16:creationId xmlns:a16="http://schemas.microsoft.com/office/drawing/2014/main" id="{472DCC0F-7BA1-813C-6C2F-592792AD8880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9085321" y="225425"/>
            <a:ext cx="2767035" cy="2917410"/>
          </a:xfrm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7" name="Picture Placeholder 8">
            <a:extLst>
              <a:ext uri="{FF2B5EF4-FFF2-40B4-BE49-F238E27FC236}">
                <a16:creationId xmlns:a16="http://schemas.microsoft.com/office/drawing/2014/main" id="{5323BFAC-39FF-0EF7-9090-0F340DF7DC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185367" y="3491139"/>
            <a:ext cx="2767035" cy="2917410"/>
          </a:xfrm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8" name="Picture Placeholder 8">
            <a:extLst>
              <a:ext uri="{FF2B5EF4-FFF2-40B4-BE49-F238E27FC236}">
                <a16:creationId xmlns:a16="http://schemas.microsoft.com/office/drawing/2014/main" id="{806A5770-B070-74CC-8C5A-93D5ED8BBF6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085321" y="3491139"/>
            <a:ext cx="2767035" cy="2917410"/>
          </a:xfrm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A1395BED-20EB-856A-323F-235C9B592C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9559" y="2892830"/>
            <a:ext cx="5691020" cy="3739744"/>
          </a:xfrm>
        </p:spPr>
        <p:txBody>
          <a:bodyPr tIns="0" bIns="0" anchor="t" anchorCtr="0">
            <a:noAutofit/>
          </a:bodyPr>
          <a:lstStyle>
            <a:lvl1pPr marL="0" indent="0">
              <a:buFont typeface="Arial" panose="020B0604020202020204" pitchFamily="34" charset="0"/>
              <a:buNone/>
              <a:defRPr sz="1800"/>
            </a:lvl1pPr>
            <a:lvl2pPr marL="742950" indent="-285750">
              <a:buFont typeface="Arial" panose="020B0604020202020204" pitchFamily="34" charset="0"/>
              <a:buChar char="•"/>
              <a:defRPr/>
            </a:lvl2pPr>
            <a:lvl3pPr marL="1200150" indent="-285750">
              <a:buFont typeface="Arial" panose="020B0604020202020204" pitchFamily="34" charset="0"/>
              <a:buChar char="•"/>
              <a:defRPr/>
            </a:lvl3pPr>
            <a:lvl4pPr marL="1657350" indent="-285750">
              <a:buFont typeface="Arial" panose="020B0604020202020204" pitchFamily="34" charset="0"/>
              <a:buChar char="•"/>
              <a:defRPr/>
            </a:lvl4pPr>
            <a:lvl5pPr marL="2114550" indent="-285750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E6648F-BF70-74DD-B238-5C5EAD6A1425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6185368" y="6408549"/>
            <a:ext cx="2780178" cy="224024"/>
          </a:xfrm>
        </p:spPr>
        <p:txBody>
          <a:bodyPr lIns="0" anchor="b"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E96860CE-18AC-5149-5A12-B8C14314E1BF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9075802" y="6408549"/>
            <a:ext cx="2780178" cy="224024"/>
          </a:xfrm>
        </p:spPr>
        <p:txBody>
          <a:bodyPr lIns="0" anchor="b"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E6C37246-1C1C-3D25-A632-E91127A8967B}"/>
              </a:ext>
            </a:extLst>
          </p:cNvPr>
          <p:cNvSpPr>
            <a:spLocks noGrp="1"/>
          </p:cNvSpPr>
          <p:nvPr>
            <p:ph idx="17"/>
          </p:nvPr>
        </p:nvSpPr>
        <p:spPr>
          <a:xfrm>
            <a:off x="6185368" y="3153905"/>
            <a:ext cx="2780178" cy="224024"/>
          </a:xfrm>
        </p:spPr>
        <p:txBody>
          <a:bodyPr lIns="0" anchor="b"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157985BA-56BA-C841-4782-C74D3DA74553}"/>
              </a:ext>
            </a:extLst>
          </p:cNvPr>
          <p:cNvSpPr>
            <a:spLocks noGrp="1"/>
          </p:cNvSpPr>
          <p:nvPr>
            <p:ph idx="18"/>
          </p:nvPr>
        </p:nvSpPr>
        <p:spPr>
          <a:xfrm>
            <a:off x="9075802" y="3153905"/>
            <a:ext cx="2780178" cy="224024"/>
          </a:xfrm>
        </p:spPr>
        <p:txBody>
          <a:bodyPr lIns="0" anchor="b"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0667BE73-29E0-6D43-DC43-1C93003745A9}"/>
              </a:ext>
            </a:extLst>
          </p:cNvPr>
          <p:cNvCxnSpPr>
            <a:cxnSpLocks/>
          </p:cNvCxnSpPr>
          <p:nvPr userDrawn="1"/>
        </p:nvCxnSpPr>
        <p:spPr>
          <a:xfrm>
            <a:off x="6070600" y="225423"/>
            <a:ext cx="0" cy="6407150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B02CCBF6-AE5A-BBC1-CA54-FFFA131E0921}"/>
              </a:ext>
            </a:extLst>
          </p:cNvPr>
          <p:cNvCxnSpPr/>
          <p:nvPr userDrawn="1"/>
        </p:nvCxnSpPr>
        <p:spPr>
          <a:xfrm>
            <a:off x="192088" y="225423"/>
            <a:ext cx="0" cy="6407150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781C2ADD-219C-2693-D2CE-10F9B1D48D65}"/>
              </a:ext>
            </a:extLst>
          </p:cNvPr>
          <p:cNvCxnSpPr/>
          <p:nvPr userDrawn="1"/>
        </p:nvCxnSpPr>
        <p:spPr>
          <a:xfrm>
            <a:off x="11972132" y="225423"/>
            <a:ext cx="0" cy="6407150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7306232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fograaf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2088" y="225426"/>
            <a:ext cx="7671101" cy="365125"/>
          </a:xfrm>
        </p:spPr>
        <p:txBody>
          <a:bodyPr lIns="0" rIns="90000">
            <a:noAutofit/>
          </a:bodyPr>
          <a:lstStyle>
            <a:lvl1pPr>
              <a:defRPr sz="3200"/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EDB396F9-EFBC-D048-283C-932C4C3E25CA}"/>
              </a:ext>
            </a:extLst>
          </p:cNvPr>
          <p:cNvCxnSpPr>
            <a:cxnSpLocks/>
          </p:cNvCxnSpPr>
          <p:nvPr userDrawn="1"/>
        </p:nvCxnSpPr>
        <p:spPr>
          <a:xfrm>
            <a:off x="192088" y="1485132"/>
            <a:ext cx="11780837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ADD9420D-7BB1-2AF3-BFA4-649DF6F988DD}"/>
              </a:ext>
            </a:extLst>
          </p:cNvPr>
          <p:cNvSpPr txBox="1"/>
          <p:nvPr userDrawn="1"/>
        </p:nvSpPr>
        <p:spPr>
          <a:xfrm>
            <a:off x="192088" y="1628503"/>
            <a:ext cx="7236323" cy="966651"/>
          </a:xfrm>
          <a:prstGeom prst="rect">
            <a:avLst/>
          </a:prstGeom>
        </p:spPr>
        <p:txBody>
          <a:bodyPr vert="horz" wrap="square" lIns="91440" tIns="45720" rIns="91440" bIns="45720" rtlCol="0" anchor="b">
            <a:noAutofit/>
          </a:bodyPr>
          <a:lstStyle/>
          <a:p>
            <a:pPr algn="l"/>
            <a:endParaRPr lang="en-EE" sz="12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5345AFF4-CA6B-3003-D59C-08050FDB90F1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192088" y="950913"/>
            <a:ext cx="7670800" cy="444500"/>
          </a:xfrm>
        </p:spPr>
        <p:txBody>
          <a:bodyPr lIns="0" rIns="90000" anchor="b">
            <a:no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EE"/>
          </a:p>
        </p:txBody>
      </p:sp>
      <p:sp>
        <p:nvSpPr>
          <p:cNvPr id="16" name="Chart Placeholder 15">
            <a:extLst>
              <a:ext uri="{FF2B5EF4-FFF2-40B4-BE49-F238E27FC236}">
                <a16:creationId xmlns:a16="http://schemas.microsoft.com/office/drawing/2014/main" id="{D431C72D-5817-4966-3947-EC09FC8E84D8}"/>
              </a:ext>
            </a:extLst>
          </p:cNvPr>
          <p:cNvSpPr>
            <a:spLocks noGrp="1"/>
          </p:cNvSpPr>
          <p:nvPr>
            <p:ph type="chart" sz="quarter" idx="11"/>
          </p:nvPr>
        </p:nvSpPr>
        <p:spPr>
          <a:xfrm>
            <a:off x="192088" y="1689100"/>
            <a:ext cx="11780837" cy="4484688"/>
          </a:xfrm>
        </p:spPr>
        <p:txBody>
          <a:bodyPr lIns="0"/>
          <a:lstStyle/>
          <a:p>
            <a:r>
              <a:rPr lang="en-GB"/>
              <a:t>Click icon to add chart</a:t>
            </a:r>
            <a:endParaRPr lang="en-EE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8176BC1F-B987-EB8E-9628-9CA5314E62B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85564" y="6332449"/>
            <a:ext cx="2684063" cy="365125"/>
          </a:xfrm>
          <a:prstGeom prst="rect">
            <a:avLst/>
          </a:prstGeom>
        </p:spPr>
        <p:txBody>
          <a:bodyPr vert="horz" lIns="91440" tIns="45720" rIns="0" bIns="45720" rtlCol="0" anchor="b"/>
          <a:lstStyle>
            <a:lvl1pPr algn="r">
              <a:defRPr sz="800">
                <a:solidFill>
                  <a:schemeClr val="accent4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1pPr>
          </a:lstStyle>
          <a:p>
            <a:fld id="{C290531D-293B-5D42-8EA8-E3B77753EB99}" type="slidenum">
              <a:rPr lang="en-EE"/>
              <a:pPr/>
              <a:t>‹#›</a:t>
            </a:fld>
            <a:endParaRPr lang="en-EE"/>
          </a:p>
        </p:txBody>
      </p:sp>
    </p:spTree>
    <p:extLst>
      <p:ext uri="{BB962C8B-B14F-4D97-AF65-F5344CB8AC3E}">
        <p14:creationId xmlns:p14="http://schemas.microsoft.com/office/powerpoint/2010/main" val="218470547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d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EDB396F9-EFBC-D048-283C-932C4C3E25CA}"/>
              </a:ext>
            </a:extLst>
          </p:cNvPr>
          <p:cNvCxnSpPr>
            <a:cxnSpLocks/>
          </p:cNvCxnSpPr>
          <p:nvPr userDrawn="1"/>
        </p:nvCxnSpPr>
        <p:spPr>
          <a:xfrm>
            <a:off x="192088" y="1485132"/>
            <a:ext cx="11780837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ADD9420D-7BB1-2AF3-BFA4-649DF6F988DD}"/>
              </a:ext>
            </a:extLst>
          </p:cNvPr>
          <p:cNvSpPr txBox="1"/>
          <p:nvPr userDrawn="1"/>
        </p:nvSpPr>
        <p:spPr>
          <a:xfrm>
            <a:off x="192088" y="1628503"/>
            <a:ext cx="7236323" cy="966651"/>
          </a:xfrm>
          <a:prstGeom prst="rect">
            <a:avLst/>
          </a:prstGeom>
        </p:spPr>
        <p:txBody>
          <a:bodyPr vert="horz" wrap="square" lIns="91440" tIns="45720" rIns="91440" bIns="45720" rtlCol="0" anchor="b">
            <a:noAutofit/>
          </a:bodyPr>
          <a:lstStyle/>
          <a:p>
            <a:pPr algn="l"/>
            <a:endParaRPr lang="en-EE" sz="12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8176BC1F-B987-EB8E-9628-9CA5314E62B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85564" y="6332449"/>
            <a:ext cx="2684063" cy="365125"/>
          </a:xfrm>
          <a:prstGeom prst="rect">
            <a:avLst/>
          </a:prstGeom>
        </p:spPr>
        <p:txBody>
          <a:bodyPr vert="horz" lIns="91440" tIns="45720" rIns="0" bIns="45720" rtlCol="0" anchor="b"/>
          <a:lstStyle>
            <a:lvl1pPr algn="r">
              <a:defRPr sz="800">
                <a:solidFill>
                  <a:schemeClr val="accent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1pPr>
          </a:lstStyle>
          <a:p>
            <a:fld id="{C290531D-293B-5D42-8EA8-E3B77753EB99}" type="slidenum">
              <a:rPr lang="en-EE"/>
              <a:pPr/>
              <a:t>‹#›</a:t>
            </a:fld>
            <a:endParaRPr lang="en-EE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70553849-377B-2127-A878-DEC674F14B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2088" y="225426"/>
            <a:ext cx="7671101" cy="365125"/>
          </a:xfrm>
        </p:spPr>
        <p:txBody>
          <a:bodyPr lIns="0" rIns="90000">
            <a:noAutofit/>
          </a:bodyPr>
          <a:lstStyle>
            <a:lvl1pPr>
              <a:defRPr sz="3200">
                <a:solidFill>
                  <a:schemeClr val="accent1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6" name="Content Placeholder 13">
            <a:extLst>
              <a:ext uri="{FF2B5EF4-FFF2-40B4-BE49-F238E27FC236}">
                <a16:creationId xmlns:a16="http://schemas.microsoft.com/office/drawing/2014/main" id="{F7B54484-5DC9-9FE0-20BC-5D1E469F9C41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192088" y="950913"/>
            <a:ext cx="7670800" cy="444500"/>
          </a:xfrm>
        </p:spPr>
        <p:txBody>
          <a:bodyPr lIns="0" rIns="90000" anchor="b">
            <a:noAutofit/>
          </a:bodyPr>
          <a:lstStyle>
            <a:lvl1pPr marL="0" indent="0">
              <a:buClr>
                <a:schemeClr val="accent1"/>
              </a:buClr>
              <a:buFont typeface="Arial" panose="020B0604020202020204" pitchFamily="34" charset="0"/>
              <a:buNone/>
              <a:defRPr sz="1400">
                <a:solidFill>
                  <a:schemeClr val="accent1"/>
                </a:solidFill>
              </a:defRPr>
            </a:lvl1pPr>
            <a:lvl2pPr>
              <a:buClr>
                <a:schemeClr val="accent1"/>
              </a:buClr>
              <a:defRPr sz="1400">
                <a:solidFill>
                  <a:schemeClr val="accent1"/>
                </a:solidFill>
              </a:defRPr>
            </a:lvl2pPr>
            <a:lvl3pPr>
              <a:buClr>
                <a:schemeClr val="accent1"/>
              </a:buClr>
              <a:defRPr sz="1400">
                <a:solidFill>
                  <a:schemeClr val="accent1"/>
                </a:solidFill>
              </a:defRPr>
            </a:lvl3pPr>
            <a:lvl4pPr>
              <a:buClr>
                <a:schemeClr val="accent1"/>
              </a:buClr>
              <a:defRPr sz="1400">
                <a:solidFill>
                  <a:schemeClr val="accent1"/>
                </a:solidFill>
              </a:defRPr>
            </a:lvl4pPr>
            <a:lvl5pPr>
              <a:buClr>
                <a:schemeClr val="accent1"/>
              </a:buClr>
              <a:defRPr sz="14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EE"/>
          </a:p>
        </p:txBody>
      </p:sp>
      <p:sp>
        <p:nvSpPr>
          <p:cNvPr id="8" name="Chart Placeholder 15">
            <a:extLst>
              <a:ext uri="{FF2B5EF4-FFF2-40B4-BE49-F238E27FC236}">
                <a16:creationId xmlns:a16="http://schemas.microsoft.com/office/drawing/2014/main" id="{CB1C4DEE-3855-3A26-D270-DB0909273B8B}"/>
              </a:ext>
            </a:extLst>
          </p:cNvPr>
          <p:cNvSpPr>
            <a:spLocks noGrp="1"/>
          </p:cNvSpPr>
          <p:nvPr>
            <p:ph type="chart" sz="quarter" idx="11"/>
          </p:nvPr>
        </p:nvSpPr>
        <p:spPr>
          <a:xfrm>
            <a:off x="192088" y="1689100"/>
            <a:ext cx="11780837" cy="4484688"/>
          </a:xfrm>
        </p:spPr>
        <p:txBody>
          <a:bodyPr lIns="0"/>
          <a:lstStyle/>
          <a:p>
            <a:r>
              <a:rPr lang="en-GB"/>
              <a:t>Click icon to add chart</a:t>
            </a:r>
            <a:endParaRPr lang="en-EE"/>
          </a:p>
        </p:txBody>
      </p:sp>
    </p:spTree>
    <p:extLst>
      <p:ext uri="{BB962C8B-B14F-4D97-AF65-F5344CB8AC3E}">
        <p14:creationId xmlns:p14="http://schemas.microsoft.com/office/powerpoint/2010/main" val="423540190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d_beež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EDB396F9-EFBC-D048-283C-932C4C3E25CA}"/>
              </a:ext>
            </a:extLst>
          </p:cNvPr>
          <p:cNvCxnSpPr>
            <a:cxnSpLocks/>
          </p:cNvCxnSpPr>
          <p:nvPr userDrawn="1"/>
        </p:nvCxnSpPr>
        <p:spPr>
          <a:xfrm>
            <a:off x="192088" y="1485132"/>
            <a:ext cx="11780837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ADD9420D-7BB1-2AF3-BFA4-649DF6F988DD}"/>
              </a:ext>
            </a:extLst>
          </p:cNvPr>
          <p:cNvSpPr txBox="1"/>
          <p:nvPr userDrawn="1"/>
        </p:nvSpPr>
        <p:spPr>
          <a:xfrm>
            <a:off x="192088" y="1628503"/>
            <a:ext cx="7236323" cy="966651"/>
          </a:xfrm>
          <a:prstGeom prst="rect">
            <a:avLst/>
          </a:prstGeom>
        </p:spPr>
        <p:txBody>
          <a:bodyPr vert="horz" wrap="square" lIns="91440" tIns="45720" rIns="91440" bIns="45720" rtlCol="0" anchor="b">
            <a:noAutofit/>
          </a:bodyPr>
          <a:lstStyle/>
          <a:p>
            <a:pPr algn="l"/>
            <a:endParaRPr lang="en-EE" sz="12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8176BC1F-B987-EB8E-9628-9CA5314E62B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85564" y="6332449"/>
            <a:ext cx="2684063" cy="365125"/>
          </a:xfrm>
          <a:prstGeom prst="rect">
            <a:avLst/>
          </a:prstGeom>
        </p:spPr>
        <p:txBody>
          <a:bodyPr vert="horz" lIns="91440" tIns="45720" rIns="0" bIns="45720" rtlCol="0" anchor="b"/>
          <a:lstStyle>
            <a:lvl1pPr algn="r">
              <a:defRPr sz="800">
                <a:solidFill>
                  <a:schemeClr val="accent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1pPr>
          </a:lstStyle>
          <a:p>
            <a:fld id="{C290531D-293B-5D42-8EA8-E3B77753EB99}" type="slidenum">
              <a:rPr lang="en-EE"/>
              <a:pPr/>
              <a:t>‹#›</a:t>
            </a:fld>
            <a:endParaRPr lang="en-EE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D63D6411-E993-8CAD-B818-54635F98D3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2088" y="225426"/>
            <a:ext cx="7671101" cy="365125"/>
          </a:xfrm>
        </p:spPr>
        <p:txBody>
          <a:bodyPr lIns="0" rIns="90000">
            <a:noAutofit/>
          </a:bodyPr>
          <a:lstStyle>
            <a:lvl1pPr>
              <a:defRPr sz="3200">
                <a:solidFill>
                  <a:schemeClr val="accent1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8" name="Content Placeholder 13">
            <a:extLst>
              <a:ext uri="{FF2B5EF4-FFF2-40B4-BE49-F238E27FC236}">
                <a16:creationId xmlns:a16="http://schemas.microsoft.com/office/drawing/2014/main" id="{29FEA5C7-D02A-8AA7-C6A5-79C9699029AE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192088" y="950913"/>
            <a:ext cx="7670800" cy="444500"/>
          </a:xfrm>
        </p:spPr>
        <p:txBody>
          <a:bodyPr lIns="0" rIns="90000" anchor="b">
            <a:noAutofit/>
          </a:bodyPr>
          <a:lstStyle>
            <a:lvl1pPr marL="0" indent="0">
              <a:buClr>
                <a:schemeClr val="accent1"/>
              </a:buClr>
              <a:buFont typeface="Arial" panose="020B0604020202020204" pitchFamily="34" charset="0"/>
              <a:buNone/>
              <a:defRPr sz="1400">
                <a:solidFill>
                  <a:schemeClr val="accent1"/>
                </a:solidFill>
              </a:defRPr>
            </a:lvl1pPr>
            <a:lvl2pPr>
              <a:buClr>
                <a:schemeClr val="accent1"/>
              </a:buClr>
              <a:defRPr sz="1400">
                <a:solidFill>
                  <a:schemeClr val="accent1"/>
                </a:solidFill>
              </a:defRPr>
            </a:lvl2pPr>
            <a:lvl3pPr>
              <a:buClr>
                <a:schemeClr val="accent1"/>
              </a:buClr>
              <a:defRPr sz="1400">
                <a:solidFill>
                  <a:schemeClr val="accent1"/>
                </a:solidFill>
              </a:defRPr>
            </a:lvl3pPr>
            <a:lvl4pPr>
              <a:buClr>
                <a:schemeClr val="accent1"/>
              </a:buClr>
              <a:defRPr sz="1400">
                <a:solidFill>
                  <a:schemeClr val="accent1"/>
                </a:solidFill>
              </a:defRPr>
            </a:lvl4pPr>
            <a:lvl5pPr>
              <a:buClr>
                <a:schemeClr val="accent1"/>
              </a:buClr>
              <a:defRPr sz="14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EE"/>
          </a:p>
        </p:txBody>
      </p:sp>
    </p:spTree>
    <p:extLst>
      <p:ext uri="{BB962C8B-B14F-4D97-AF65-F5344CB8AC3E}">
        <p14:creationId xmlns:p14="http://schemas.microsoft.com/office/powerpoint/2010/main" val="180201766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afikud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EDB396F9-EFBC-D048-283C-932C4C3E25CA}"/>
              </a:ext>
            </a:extLst>
          </p:cNvPr>
          <p:cNvCxnSpPr>
            <a:cxnSpLocks/>
          </p:cNvCxnSpPr>
          <p:nvPr userDrawn="1"/>
        </p:nvCxnSpPr>
        <p:spPr>
          <a:xfrm>
            <a:off x="192088" y="1485132"/>
            <a:ext cx="11780837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ADD9420D-7BB1-2AF3-BFA4-649DF6F988DD}"/>
              </a:ext>
            </a:extLst>
          </p:cNvPr>
          <p:cNvSpPr txBox="1"/>
          <p:nvPr userDrawn="1"/>
        </p:nvSpPr>
        <p:spPr>
          <a:xfrm>
            <a:off x="192088" y="1628503"/>
            <a:ext cx="7236323" cy="966651"/>
          </a:xfrm>
          <a:prstGeom prst="rect">
            <a:avLst/>
          </a:prstGeom>
        </p:spPr>
        <p:txBody>
          <a:bodyPr vert="horz" wrap="square" lIns="91440" tIns="45720" rIns="91440" bIns="45720" rtlCol="0" anchor="b">
            <a:noAutofit/>
          </a:bodyPr>
          <a:lstStyle/>
          <a:p>
            <a:pPr algn="l"/>
            <a:endParaRPr lang="en-EE" sz="12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8176BC1F-B987-EB8E-9628-9CA5314E62B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85564" y="6332449"/>
            <a:ext cx="2684063" cy="365125"/>
          </a:xfrm>
          <a:prstGeom prst="rect">
            <a:avLst/>
          </a:prstGeom>
        </p:spPr>
        <p:txBody>
          <a:bodyPr vert="horz" lIns="91440" tIns="45720" rIns="0" bIns="45720" rtlCol="0" anchor="b"/>
          <a:lstStyle>
            <a:lvl1pPr algn="r">
              <a:defRPr sz="800">
                <a:solidFill>
                  <a:schemeClr val="accent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1pPr>
          </a:lstStyle>
          <a:p>
            <a:fld id="{C290531D-293B-5D42-8EA8-E3B77753EB99}" type="slidenum">
              <a:rPr lang="en-EE"/>
              <a:pPr/>
              <a:t>‹#›</a:t>
            </a:fld>
            <a:endParaRPr lang="en-EE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70553849-377B-2127-A878-DEC674F14B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2088" y="225426"/>
            <a:ext cx="7671101" cy="365125"/>
          </a:xfrm>
        </p:spPr>
        <p:txBody>
          <a:bodyPr lIns="0" rIns="90000">
            <a:noAutofit/>
          </a:bodyPr>
          <a:lstStyle>
            <a:lvl1pPr>
              <a:defRPr sz="3200">
                <a:solidFill>
                  <a:schemeClr val="accent1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8" name="Chart Placeholder 15">
            <a:extLst>
              <a:ext uri="{FF2B5EF4-FFF2-40B4-BE49-F238E27FC236}">
                <a16:creationId xmlns:a16="http://schemas.microsoft.com/office/drawing/2014/main" id="{CB1C4DEE-3855-3A26-D270-DB0909273B8B}"/>
              </a:ext>
            </a:extLst>
          </p:cNvPr>
          <p:cNvSpPr>
            <a:spLocks noGrp="1"/>
          </p:cNvSpPr>
          <p:nvPr>
            <p:ph type="chart" sz="quarter" idx="11"/>
          </p:nvPr>
        </p:nvSpPr>
        <p:spPr>
          <a:xfrm>
            <a:off x="192088" y="1689100"/>
            <a:ext cx="11780837" cy="4484688"/>
          </a:xfrm>
        </p:spPr>
        <p:txBody>
          <a:bodyPr lIns="0"/>
          <a:lstStyle/>
          <a:p>
            <a:r>
              <a:rPr lang="en-GB"/>
              <a:t>Click icon to add chart</a:t>
            </a:r>
            <a:endParaRPr lang="en-EE"/>
          </a:p>
        </p:txBody>
      </p:sp>
      <p:sp>
        <p:nvSpPr>
          <p:cNvPr id="2" name="Content Placeholder 13">
            <a:extLst>
              <a:ext uri="{FF2B5EF4-FFF2-40B4-BE49-F238E27FC236}">
                <a16:creationId xmlns:a16="http://schemas.microsoft.com/office/drawing/2014/main" id="{86479769-3FAE-3482-AC1C-E54F4010D5B9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192088" y="950913"/>
            <a:ext cx="7670800" cy="444500"/>
          </a:xfrm>
        </p:spPr>
        <p:txBody>
          <a:bodyPr lIns="0" rIns="90000" anchor="b">
            <a:noAutofit/>
          </a:bodyPr>
          <a:lstStyle>
            <a:lvl1pPr marL="0" indent="0">
              <a:buClr>
                <a:schemeClr val="accent1"/>
              </a:buClr>
              <a:buFont typeface="Arial" panose="020B0604020202020204" pitchFamily="34" charset="0"/>
              <a:buNone/>
              <a:defRPr sz="1400">
                <a:solidFill>
                  <a:schemeClr val="accent1"/>
                </a:solidFill>
              </a:defRPr>
            </a:lvl1pPr>
            <a:lvl2pPr>
              <a:buClr>
                <a:schemeClr val="accent1"/>
              </a:buClr>
              <a:defRPr sz="1400">
                <a:solidFill>
                  <a:schemeClr val="accent1"/>
                </a:solidFill>
              </a:defRPr>
            </a:lvl2pPr>
            <a:lvl3pPr>
              <a:buClr>
                <a:schemeClr val="accent1"/>
              </a:buClr>
              <a:defRPr sz="1400">
                <a:solidFill>
                  <a:schemeClr val="accent1"/>
                </a:solidFill>
              </a:defRPr>
            </a:lvl3pPr>
            <a:lvl4pPr>
              <a:buClr>
                <a:schemeClr val="accent1"/>
              </a:buClr>
              <a:defRPr sz="1400">
                <a:solidFill>
                  <a:schemeClr val="accent1"/>
                </a:solidFill>
              </a:defRPr>
            </a:lvl4pPr>
            <a:lvl5pPr>
              <a:buClr>
                <a:schemeClr val="accent1"/>
              </a:buClr>
              <a:defRPr sz="14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EE"/>
          </a:p>
        </p:txBody>
      </p:sp>
    </p:spTree>
    <p:extLst>
      <p:ext uri="{BB962C8B-B14F-4D97-AF65-F5344CB8AC3E}">
        <p14:creationId xmlns:p14="http://schemas.microsoft.com/office/powerpoint/2010/main" val="269697484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fograafika - 2 graafik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EDB396F9-EFBC-D048-283C-932C4C3E25CA}"/>
              </a:ext>
            </a:extLst>
          </p:cNvPr>
          <p:cNvCxnSpPr>
            <a:cxnSpLocks/>
          </p:cNvCxnSpPr>
          <p:nvPr userDrawn="1"/>
        </p:nvCxnSpPr>
        <p:spPr>
          <a:xfrm>
            <a:off x="192088" y="1485132"/>
            <a:ext cx="11780837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ADD9420D-7BB1-2AF3-BFA4-649DF6F988DD}"/>
              </a:ext>
            </a:extLst>
          </p:cNvPr>
          <p:cNvSpPr txBox="1"/>
          <p:nvPr userDrawn="1"/>
        </p:nvSpPr>
        <p:spPr>
          <a:xfrm>
            <a:off x="192088" y="1628503"/>
            <a:ext cx="7236323" cy="966651"/>
          </a:xfrm>
          <a:prstGeom prst="rect">
            <a:avLst/>
          </a:prstGeom>
        </p:spPr>
        <p:txBody>
          <a:bodyPr vert="horz" wrap="square" lIns="91440" tIns="45720" rIns="91440" bIns="45720" rtlCol="0" anchor="b">
            <a:noAutofit/>
          </a:bodyPr>
          <a:lstStyle/>
          <a:p>
            <a:pPr algn="l"/>
            <a:endParaRPr lang="en-EE" sz="12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6" name="Chart Placeholder 15">
            <a:extLst>
              <a:ext uri="{FF2B5EF4-FFF2-40B4-BE49-F238E27FC236}">
                <a16:creationId xmlns:a16="http://schemas.microsoft.com/office/drawing/2014/main" id="{D431C72D-5817-4966-3947-EC09FC8E84D8}"/>
              </a:ext>
            </a:extLst>
          </p:cNvPr>
          <p:cNvSpPr>
            <a:spLocks noGrp="1"/>
          </p:cNvSpPr>
          <p:nvPr>
            <p:ph type="chart" sz="quarter" idx="11"/>
          </p:nvPr>
        </p:nvSpPr>
        <p:spPr>
          <a:xfrm>
            <a:off x="192089" y="1689100"/>
            <a:ext cx="5776450" cy="4484688"/>
          </a:xfrm>
        </p:spPr>
        <p:txBody>
          <a:bodyPr lIns="0"/>
          <a:lstStyle/>
          <a:p>
            <a:r>
              <a:rPr lang="en-GB"/>
              <a:t>Click icon to add chart</a:t>
            </a:r>
            <a:endParaRPr lang="en-EE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8176BC1F-B987-EB8E-9628-9CA5314E62B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85564" y="6332449"/>
            <a:ext cx="2684063" cy="365125"/>
          </a:xfrm>
          <a:prstGeom prst="rect">
            <a:avLst/>
          </a:prstGeom>
        </p:spPr>
        <p:txBody>
          <a:bodyPr vert="horz" lIns="91440" tIns="45720" rIns="0" bIns="45720" rtlCol="0" anchor="b"/>
          <a:lstStyle>
            <a:lvl1pPr algn="r">
              <a:defRPr sz="800">
                <a:solidFill>
                  <a:schemeClr val="accent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1pPr>
          </a:lstStyle>
          <a:p>
            <a:fld id="{C290531D-293B-5D42-8EA8-E3B77753EB99}" type="slidenum">
              <a:rPr lang="en-EE"/>
              <a:pPr/>
              <a:t>‹#›</a:t>
            </a:fld>
            <a:endParaRPr lang="en-EE"/>
          </a:p>
        </p:txBody>
      </p:sp>
      <p:sp>
        <p:nvSpPr>
          <p:cNvPr id="3" name="Chart Placeholder 15">
            <a:extLst>
              <a:ext uri="{FF2B5EF4-FFF2-40B4-BE49-F238E27FC236}">
                <a16:creationId xmlns:a16="http://schemas.microsoft.com/office/drawing/2014/main" id="{5CEBBEBA-BB6A-526D-7553-5FDE896B2291}"/>
              </a:ext>
            </a:extLst>
          </p:cNvPr>
          <p:cNvSpPr>
            <a:spLocks noGrp="1"/>
          </p:cNvSpPr>
          <p:nvPr>
            <p:ph type="chart" sz="quarter" idx="12"/>
          </p:nvPr>
        </p:nvSpPr>
        <p:spPr>
          <a:xfrm>
            <a:off x="6177253" y="1689100"/>
            <a:ext cx="5776450" cy="4484688"/>
          </a:xfrm>
        </p:spPr>
        <p:txBody>
          <a:bodyPr lIns="0"/>
          <a:lstStyle/>
          <a:p>
            <a:r>
              <a:rPr lang="en-GB"/>
              <a:t>Click icon to add chart</a:t>
            </a:r>
            <a:endParaRPr lang="en-EE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B25E82B9-4DD9-944E-40B8-E7A151AFBA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2088" y="225426"/>
            <a:ext cx="7671101" cy="365125"/>
          </a:xfrm>
        </p:spPr>
        <p:txBody>
          <a:bodyPr lIns="0" rIns="90000">
            <a:noAutofit/>
          </a:bodyPr>
          <a:lstStyle>
            <a:lvl1pPr>
              <a:defRPr sz="3200">
                <a:solidFill>
                  <a:schemeClr val="accent1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2" name="Content Placeholder 13">
            <a:extLst>
              <a:ext uri="{FF2B5EF4-FFF2-40B4-BE49-F238E27FC236}">
                <a16:creationId xmlns:a16="http://schemas.microsoft.com/office/drawing/2014/main" id="{22CECD93-A0EB-CBD1-B077-91D48AAE62C9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192088" y="950913"/>
            <a:ext cx="7670800" cy="444500"/>
          </a:xfrm>
        </p:spPr>
        <p:txBody>
          <a:bodyPr lIns="0" rIns="90000" anchor="b">
            <a:noAutofit/>
          </a:bodyPr>
          <a:lstStyle>
            <a:lvl1pPr marL="0" indent="0">
              <a:buClr>
                <a:schemeClr val="accent1"/>
              </a:buClr>
              <a:buFont typeface="Arial" panose="020B0604020202020204" pitchFamily="34" charset="0"/>
              <a:buNone/>
              <a:defRPr sz="1400">
                <a:solidFill>
                  <a:schemeClr val="accent1"/>
                </a:solidFill>
              </a:defRPr>
            </a:lvl1pPr>
            <a:lvl2pPr>
              <a:buClr>
                <a:schemeClr val="accent1"/>
              </a:buClr>
              <a:defRPr sz="1400">
                <a:solidFill>
                  <a:schemeClr val="accent1"/>
                </a:solidFill>
              </a:defRPr>
            </a:lvl2pPr>
            <a:lvl3pPr>
              <a:buClr>
                <a:schemeClr val="accent1"/>
              </a:buClr>
              <a:defRPr sz="1400">
                <a:solidFill>
                  <a:schemeClr val="accent1"/>
                </a:solidFill>
              </a:defRPr>
            </a:lvl3pPr>
            <a:lvl4pPr>
              <a:buClr>
                <a:schemeClr val="accent1"/>
              </a:buClr>
              <a:defRPr sz="1400">
                <a:solidFill>
                  <a:schemeClr val="accent1"/>
                </a:solidFill>
              </a:defRPr>
            </a:lvl4pPr>
            <a:lvl5pPr>
              <a:buClr>
                <a:schemeClr val="accent1"/>
              </a:buClr>
              <a:defRPr sz="14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EE"/>
          </a:p>
        </p:txBody>
      </p:sp>
    </p:spTree>
    <p:extLst>
      <p:ext uri="{BB962C8B-B14F-4D97-AF65-F5344CB8AC3E}">
        <p14:creationId xmlns:p14="http://schemas.microsoft.com/office/powerpoint/2010/main" val="28340918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islaid_2veerg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59" y="225425"/>
            <a:ext cx="8031479" cy="2060575"/>
          </a:xfrm>
        </p:spPr>
        <p:txBody>
          <a:bodyPr/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270EDFA-C158-686E-367E-BC564B27B529}"/>
              </a:ext>
            </a:extLst>
          </p:cNvPr>
          <p:cNvCxnSpPr/>
          <p:nvPr userDrawn="1"/>
        </p:nvCxnSpPr>
        <p:spPr>
          <a:xfrm>
            <a:off x="192088" y="225425"/>
            <a:ext cx="0" cy="640715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535DC60-A5DB-A64E-A4EC-E672980C1CD4}"/>
              </a:ext>
            </a:extLst>
          </p:cNvPr>
          <p:cNvCxnSpPr/>
          <p:nvPr userDrawn="1"/>
        </p:nvCxnSpPr>
        <p:spPr>
          <a:xfrm>
            <a:off x="11972132" y="225425"/>
            <a:ext cx="0" cy="640715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58CFB8C2-E7A1-73AC-18EE-EE01C8D90216}"/>
              </a:ext>
            </a:extLst>
          </p:cNvPr>
          <p:cNvSpPr txBox="1"/>
          <p:nvPr userDrawn="1"/>
        </p:nvSpPr>
        <p:spPr>
          <a:xfrm>
            <a:off x="8004629" y="1574800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 anchor="b">
            <a:noAutofit/>
          </a:bodyPr>
          <a:lstStyle/>
          <a:p>
            <a:pPr algn="l"/>
            <a:endParaRPr lang="en-EE" sz="12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6F7576-ED7C-EF2F-56E9-75DD41DE2DA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60380" y="6332449"/>
            <a:ext cx="2609247" cy="365125"/>
          </a:xfrm>
          <a:prstGeom prst="rect">
            <a:avLst/>
          </a:prstGeom>
        </p:spPr>
        <p:txBody>
          <a:bodyPr vert="horz" lIns="91440" tIns="45720" rIns="0" bIns="45720" rtlCol="0" anchor="b"/>
          <a:lstStyle>
            <a:lvl1pPr algn="r">
              <a:defRPr sz="800">
                <a:solidFill>
                  <a:schemeClr val="accent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1pPr>
          </a:lstStyle>
          <a:p>
            <a:fld id="{C290531D-293B-5D42-8EA8-E3B77753EB99}" type="slidenum">
              <a:rPr lang="en-EE"/>
              <a:pPr/>
              <a:t>‹#›</a:t>
            </a:fld>
            <a:endParaRPr lang="en-EE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853BD3EC-3CA6-9AD3-D04D-008E9092A35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88925" y="2892425"/>
            <a:ext cx="11580698" cy="3740150"/>
          </a:xfrm>
        </p:spPr>
        <p:txBody>
          <a:bodyPr numCol="2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EE"/>
          </a:p>
        </p:txBody>
      </p:sp>
    </p:spTree>
    <p:extLst>
      <p:ext uri="{BB962C8B-B14F-4D97-AF65-F5344CB8AC3E}">
        <p14:creationId xmlns:p14="http://schemas.microsoft.com/office/powerpoint/2010/main" val="408337880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joonised SmartAr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EDB396F9-EFBC-D048-283C-932C4C3E25CA}"/>
              </a:ext>
            </a:extLst>
          </p:cNvPr>
          <p:cNvCxnSpPr>
            <a:cxnSpLocks/>
          </p:cNvCxnSpPr>
          <p:nvPr userDrawn="1"/>
        </p:nvCxnSpPr>
        <p:spPr>
          <a:xfrm>
            <a:off x="192088" y="1485132"/>
            <a:ext cx="11780837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ADD9420D-7BB1-2AF3-BFA4-649DF6F988DD}"/>
              </a:ext>
            </a:extLst>
          </p:cNvPr>
          <p:cNvSpPr txBox="1"/>
          <p:nvPr userDrawn="1"/>
        </p:nvSpPr>
        <p:spPr>
          <a:xfrm>
            <a:off x="192088" y="1628503"/>
            <a:ext cx="7236323" cy="966651"/>
          </a:xfrm>
          <a:prstGeom prst="rect">
            <a:avLst/>
          </a:prstGeom>
        </p:spPr>
        <p:txBody>
          <a:bodyPr vert="horz" wrap="square" lIns="91440" tIns="45720" rIns="91440" bIns="45720" rtlCol="0" anchor="b">
            <a:noAutofit/>
          </a:bodyPr>
          <a:lstStyle/>
          <a:p>
            <a:pPr algn="l"/>
            <a:endParaRPr lang="en-EE" sz="12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8176BC1F-B987-EB8E-9628-9CA5314E62B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85564" y="6332449"/>
            <a:ext cx="2684063" cy="365125"/>
          </a:xfrm>
          <a:prstGeom prst="rect">
            <a:avLst/>
          </a:prstGeom>
        </p:spPr>
        <p:txBody>
          <a:bodyPr vert="horz" lIns="91440" tIns="45720" rIns="0" bIns="45720" rtlCol="0" anchor="b"/>
          <a:lstStyle>
            <a:lvl1pPr algn="r">
              <a:defRPr sz="800">
                <a:solidFill>
                  <a:schemeClr val="accent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1pPr>
          </a:lstStyle>
          <a:p>
            <a:fld id="{C290531D-293B-5D42-8EA8-E3B77753EB99}" type="slidenum">
              <a:rPr lang="en-EE"/>
              <a:pPr/>
              <a:t>‹#›</a:t>
            </a:fld>
            <a:endParaRPr lang="en-EE"/>
          </a:p>
        </p:txBody>
      </p:sp>
      <p:sp>
        <p:nvSpPr>
          <p:cNvPr id="6" name="SmartArt Placeholder 5">
            <a:extLst>
              <a:ext uri="{FF2B5EF4-FFF2-40B4-BE49-F238E27FC236}">
                <a16:creationId xmlns:a16="http://schemas.microsoft.com/office/drawing/2014/main" id="{EBBFF118-DA3E-3986-2D10-A508A1742FBE}"/>
              </a:ext>
            </a:extLst>
          </p:cNvPr>
          <p:cNvSpPr>
            <a:spLocks noGrp="1"/>
          </p:cNvSpPr>
          <p:nvPr>
            <p:ph type="dgm" sz="quarter" idx="11"/>
          </p:nvPr>
        </p:nvSpPr>
        <p:spPr>
          <a:xfrm>
            <a:off x="192088" y="1689100"/>
            <a:ext cx="11780837" cy="4395788"/>
          </a:xfrm>
        </p:spPr>
        <p:txBody>
          <a:bodyPr lIns="0"/>
          <a:lstStyle/>
          <a:p>
            <a:r>
              <a:rPr lang="en-GB"/>
              <a:t>Click icon to add SmartArt graphic</a:t>
            </a:r>
            <a:endParaRPr lang="en-EE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66F0A832-6ED6-CE08-302B-013FF482E5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2088" y="225426"/>
            <a:ext cx="7671101" cy="365125"/>
          </a:xfrm>
        </p:spPr>
        <p:txBody>
          <a:bodyPr lIns="0" rIns="90000">
            <a:noAutofit/>
          </a:bodyPr>
          <a:lstStyle>
            <a:lvl1pPr>
              <a:defRPr sz="3200">
                <a:solidFill>
                  <a:schemeClr val="accent1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2" name="Content Placeholder 13">
            <a:extLst>
              <a:ext uri="{FF2B5EF4-FFF2-40B4-BE49-F238E27FC236}">
                <a16:creationId xmlns:a16="http://schemas.microsoft.com/office/drawing/2014/main" id="{575469C3-3787-B532-C2D7-5107A8B7F762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192088" y="950913"/>
            <a:ext cx="7670800" cy="444500"/>
          </a:xfrm>
        </p:spPr>
        <p:txBody>
          <a:bodyPr lIns="0" rIns="90000" anchor="b">
            <a:noAutofit/>
          </a:bodyPr>
          <a:lstStyle>
            <a:lvl1pPr marL="0" indent="0">
              <a:buClr>
                <a:schemeClr val="accent1"/>
              </a:buClr>
              <a:buFont typeface="Arial" panose="020B0604020202020204" pitchFamily="34" charset="0"/>
              <a:buNone/>
              <a:defRPr sz="1400">
                <a:solidFill>
                  <a:schemeClr val="accent1"/>
                </a:solidFill>
              </a:defRPr>
            </a:lvl1pPr>
            <a:lvl2pPr>
              <a:buClr>
                <a:schemeClr val="accent1"/>
              </a:buClr>
              <a:defRPr sz="1400">
                <a:solidFill>
                  <a:schemeClr val="accent1"/>
                </a:solidFill>
              </a:defRPr>
            </a:lvl2pPr>
            <a:lvl3pPr>
              <a:buClr>
                <a:schemeClr val="accent1"/>
              </a:buClr>
              <a:defRPr sz="1400">
                <a:solidFill>
                  <a:schemeClr val="accent1"/>
                </a:solidFill>
              </a:defRPr>
            </a:lvl3pPr>
            <a:lvl4pPr>
              <a:buClr>
                <a:schemeClr val="accent1"/>
              </a:buClr>
              <a:defRPr sz="1400">
                <a:solidFill>
                  <a:schemeClr val="accent1"/>
                </a:solidFill>
              </a:defRPr>
            </a:lvl4pPr>
            <a:lvl5pPr>
              <a:buClr>
                <a:schemeClr val="accent1"/>
              </a:buClr>
              <a:defRPr sz="14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EE"/>
          </a:p>
        </p:txBody>
      </p:sp>
    </p:spTree>
    <p:extLst>
      <p:ext uri="{BB962C8B-B14F-4D97-AF65-F5344CB8AC3E}">
        <p14:creationId xmlns:p14="http://schemas.microsoft.com/office/powerpoint/2010/main" val="181405552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el+graafi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able Placeholder 3">
            <a:extLst>
              <a:ext uri="{FF2B5EF4-FFF2-40B4-BE49-F238E27FC236}">
                <a16:creationId xmlns:a16="http://schemas.microsoft.com/office/drawing/2014/main" id="{B77DDD13-3432-81C7-184B-836D8B1209AE}"/>
              </a:ext>
            </a:extLst>
          </p:cNvPr>
          <p:cNvSpPr>
            <a:spLocks noGrp="1"/>
          </p:cNvSpPr>
          <p:nvPr>
            <p:ph type="tbl" sz="quarter" idx="11"/>
          </p:nvPr>
        </p:nvSpPr>
        <p:spPr>
          <a:xfrm>
            <a:off x="192088" y="2224995"/>
            <a:ext cx="5773283" cy="3836080"/>
          </a:xfrm>
        </p:spPr>
        <p:txBody>
          <a:bodyPr lIns="0"/>
          <a:lstStyle/>
          <a:p>
            <a:r>
              <a:rPr lang="en-GB"/>
              <a:t>Click icon to add table</a:t>
            </a:r>
            <a:endParaRPr lang="en-EE"/>
          </a:p>
        </p:txBody>
      </p:sp>
      <p:sp>
        <p:nvSpPr>
          <p:cNvPr id="8" name="Chart Placeholder 7">
            <a:extLst>
              <a:ext uri="{FF2B5EF4-FFF2-40B4-BE49-F238E27FC236}">
                <a16:creationId xmlns:a16="http://schemas.microsoft.com/office/drawing/2014/main" id="{7B77D3BB-BA4E-F133-6D66-3F407A89A1BC}"/>
              </a:ext>
            </a:extLst>
          </p:cNvPr>
          <p:cNvSpPr>
            <a:spLocks noGrp="1"/>
          </p:cNvSpPr>
          <p:nvPr>
            <p:ph type="chart" sz="quarter" idx="12"/>
          </p:nvPr>
        </p:nvSpPr>
        <p:spPr>
          <a:xfrm>
            <a:off x="6226630" y="2226276"/>
            <a:ext cx="5773282" cy="3844324"/>
          </a:xfrm>
        </p:spPr>
        <p:txBody>
          <a:bodyPr lIns="0"/>
          <a:lstStyle/>
          <a:p>
            <a:r>
              <a:rPr lang="en-GB"/>
              <a:t>Click icon to add chart</a:t>
            </a:r>
            <a:endParaRPr lang="en-EE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B63ADF8C-8500-9219-A71D-4C3324572FEE}"/>
              </a:ext>
            </a:extLst>
          </p:cNvPr>
          <p:cNvCxnSpPr>
            <a:cxnSpLocks/>
          </p:cNvCxnSpPr>
          <p:nvPr userDrawn="1"/>
        </p:nvCxnSpPr>
        <p:spPr>
          <a:xfrm>
            <a:off x="192088" y="1485132"/>
            <a:ext cx="11780837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E32EBB-18D0-1825-F0A2-E08639272FA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77746" y="6332449"/>
            <a:ext cx="2891881" cy="365125"/>
          </a:xfrm>
          <a:prstGeom prst="rect">
            <a:avLst/>
          </a:prstGeom>
        </p:spPr>
        <p:txBody>
          <a:bodyPr vert="horz" lIns="91440" tIns="45720" rIns="0" bIns="45720" rtlCol="0" anchor="b"/>
          <a:lstStyle>
            <a:lvl1pPr algn="r">
              <a:defRPr sz="800">
                <a:solidFill>
                  <a:schemeClr val="accent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1pPr>
          </a:lstStyle>
          <a:p>
            <a:fld id="{C290531D-293B-5D42-8EA8-E3B77753EB99}" type="slidenum">
              <a:rPr lang="en-EE"/>
              <a:pPr/>
              <a:t>‹#›</a:t>
            </a:fld>
            <a:endParaRPr lang="en-EE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2B8C7CD4-0A34-4CAA-7E3C-7C083B1EE6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2088" y="225426"/>
            <a:ext cx="7671101" cy="365125"/>
          </a:xfrm>
        </p:spPr>
        <p:txBody>
          <a:bodyPr lIns="0" rIns="90000">
            <a:noAutofit/>
          </a:bodyPr>
          <a:lstStyle>
            <a:lvl1pPr>
              <a:defRPr sz="3200">
                <a:solidFill>
                  <a:schemeClr val="accent1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10" name="Content Placeholder 13">
            <a:extLst>
              <a:ext uri="{FF2B5EF4-FFF2-40B4-BE49-F238E27FC236}">
                <a16:creationId xmlns:a16="http://schemas.microsoft.com/office/drawing/2014/main" id="{3A89A937-15EB-233E-24CF-ABB58CDFF8C1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192088" y="1648497"/>
            <a:ext cx="5773283" cy="444500"/>
          </a:xfrm>
        </p:spPr>
        <p:txBody>
          <a:bodyPr lIns="0" rIns="90000" anchor="t">
            <a:noAutofit/>
          </a:bodyPr>
          <a:lstStyle>
            <a:lvl1pPr marL="0" indent="0">
              <a:buClr>
                <a:schemeClr val="accent1"/>
              </a:buClr>
              <a:buFont typeface="Arial" panose="020B0604020202020204" pitchFamily="34" charset="0"/>
              <a:buNone/>
              <a:defRPr sz="1400">
                <a:solidFill>
                  <a:schemeClr val="accent1"/>
                </a:solidFill>
              </a:defRPr>
            </a:lvl1pPr>
            <a:lvl2pPr>
              <a:buClr>
                <a:schemeClr val="accent1"/>
              </a:buClr>
              <a:defRPr sz="1400">
                <a:solidFill>
                  <a:schemeClr val="accent1"/>
                </a:solidFill>
              </a:defRPr>
            </a:lvl2pPr>
            <a:lvl3pPr>
              <a:buClr>
                <a:schemeClr val="accent1"/>
              </a:buClr>
              <a:defRPr sz="1400">
                <a:solidFill>
                  <a:schemeClr val="accent1"/>
                </a:solidFill>
              </a:defRPr>
            </a:lvl3pPr>
            <a:lvl4pPr>
              <a:buClr>
                <a:schemeClr val="accent1"/>
              </a:buClr>
              <a:defRPr sz="1400">
                <a:solidFill>
                  <a:schemeClr val="accent1"/>
                </a:solidFill>
              </a:defRPr>
            </a:lvl4pPr>
            <a:lvl5pPr>
              <a:buClr>
                <a:schemeClr val="accent1"/>
              </a:buClr>
              <a:defRPr sz="14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EE"/>
          </a:p>
        </p:txBody>
      </p:sp>
      <p:sp>
        <p:nvSpPr>
          <p:cNvPr id="12" name="Content Placeholder 13">
            <a:extLst>
              <a:ext uri="{FF2B5EF4-FFF2-40B4-BE49-F238E27FC236}">
                <a16:creationId xmlns:a16="http://schemas.microsoft.com/office/drawing/2014/main" id="{F7F2732D-2878-7EFB-0938-E4EAB99A9614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6206389" y="1648497"/>
            <a:ext cx="5773283" cy="444500"/>
          </a:xfrm>
        </p:spPr>
        <p:txBody>
          <a:bodyPr lIns="0" rIns="90000" anchor="t">
            <a:noAutofit/>
          </a:bodyPr>
          <a:lstStyle>
            <a:lvl1pPr marL="0" indent="0">
              <a:buClr>
                <a:schemeClr val="accent2"/>
              </a:buClr>
              <a:buFont typeface="Arial" panose="020B0604020202020204" pitchFamily="34" charset="0"/>
              <a:buNone/>
              <a:defRPr sz="1400">
                <a:solidFill>
                  <a:schemeClr val="accent1"/>
                </a:solidFill>
              </a:defRPr>
            </a:lvl1pPr>
            <a:lvl2pPr>
              <a:buClr>
                <a:schemeClr val="accent2"/>
              </a:buClr>
              <a:defRPr sz="1400">
                <a:solidFill>
                  <a:schemeClr val="accent1"/>
                </a:solidFill>
              </a:defRPr>
            </a:lvl2pPr>
            <a:lvl3pPr>
              <a:buClr>
                <a:schemeClr val="accent2"/>
              </a:buClr>
              <a:defRPr sz="1400">
                <a:solidFill>
                  <a:schemeClr val="accent1"/>
                </a:solidFill>
              </a:defRPr>
            </a:lvl3pPr>
            <a:lvl4pPr>
              <a:buClr>
                <a:schemeClr val="accent2"/>
              </a:buClr>
              <a:defRPr sz="1400">
                <a:solidFill>
                  <a:schemeClr val="accent1"/>
                </a:solidFill>
              </a:defRPr>
            </a:lvl4pPr>
            <a:lvl5pPr>
              <a:buClr>
                <a:schemeClr val="accent2"/>
              </a:buClr>
              <a:defRPr sz="14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EE"/>
          </a:p>
        </p:txBody>
      </p:sp>
      <p:sp>
        <p:nvSpPr>
          <p:cNvPr id="2" name="Content Placeholder 13">
            <a:extLst>
              <a:ext uri="{FF2B5EF4-FFF2-40B4-BE49-F238E27FC236}">
                <a16:creationId xmlns:a16="http://schemas.microsoft.com/office/drawing/2014/main" id="{399F9DEE-29CF-4A8B-9140-B593149B348D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192088" y="950913"/>
            <a:ext cx="7670800" cy="444500"/>
          </a:xfrm>
        </p:spPr>
        <p:txBody>
          <a:bodyPr lIns="0" rIns="90000" anchor="b">
            <a:noAutofit/>
          </a:bodyPr>
          <a:lstStyle>
            <a:lvl1pPr marL="0" indent="0">
              <a:buClr>
                <a:schemeClr val="accent1"/>
              </a:buClr>
              <a:buFont typeface="Arial" panose="020B0604020202020204" pitchFamily="34" charset="0"/>
              <a:buNone/>
              <a:defRPr sz="1400">
                <a:solidFill>
                  <a:schemeClr val="accent1"/>
                </a:solidFill>
              </a:defRPr>
            </a:lvl1pPr>
            <a:lvl2pPr>
              <a:buClr>
                <a:schemeClr val="accent1"/>
              </a:buClr>
              <a:defRPr sz="1400">
                <a:solidFill>
                  <a:schemeClr val="accent1"/>
                </a:solidFill>
              </a:defRPr>
            </a:lvl2pPr>
            <a:lvl3pPr>
              <a:buClr>
                <a:schemeClr val="accent1"/>
              </a:buClr>
              <a:defRPr sz="1400">
                <a:solidFill>
                  <a:schemeClr val="accent1"/>
                </a:solidFill>
              </a:defRPr>
            </a:lvl3pPr>
            <a:lvl4pPr>
              <a:buClr>
                <a:schemeClr val="accent1"/>
              </a:buClr>
              <a:defRPr sz="1400">
                <a:solidFill>
                  <a:schemeClr val="accent1"/>
                </a:solidFill>
              </a:defRPr>
            </a:lvl4pPr>
            <a:lvl5pPr>
              <a:buClr>
                <a:schemeClr val="accent1"/>
              </a:buClr>
              <a:defRPr sz="14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EE"/>
          </a:p>
        </p:txBody>
      </p:sp>
    </p:spTree>
    <p:extLst>
      <p:ext uri="{BB962C8B-B14F-4D97-AF65-F5344CB8AC3E}">
        <p14:creationId xmlns:p14="http://schemas.microsoft.com/office/powerpoint/2010/main" val="278008686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+tabel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59" y="225425"/>
            <a:ext cx="5691021" cy="1325563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175AAA5-9BBB-0878-4812-487D05511A91}"/>
              </a:ext>
            </a:extLst>
          </p:cNvPr>
          <p:cNvCxnSpPr>
            <a:cxnSpLocks/>
          </p:cNvCxnSpPr>
          <p:nvPr userDrawn="1"/>
        </p:nvCxnSpPr>
        <p:spPr>
          <a:xfrm>
            <a:off x="6096000" y="225425"/>
            <a:ext cx="0" cy="640715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4A15B4E-DF9D-EC65-E6AE-F9A1D72B222B}"/>
              </a:ext>
            </a:extLst>
          </p:cNvPr>
          <p:cNvCxnSpPr/>
          <p:nvPr userDrawn="1"/>
        </p:nvCxnSpPr>
        <p:spPr>
          <a:xfrm>
            <a:off x="192088" y="225425"/>
            <a:ext cx="0" cy="640715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B12F6B23-1C0A-7268-41F0-E938939713FC}"/>
              </a:ext>
            </a:extLst>
          </p:cNvPr>
          <p:cNvCxnSpPr/>
          <p:nvPr userDrawn="1"/>
        </p:nvCxnSpPr>
        <p:spPr>
          <a:xfrm>
            <a:off x="11972132" y="225425"/>
            <a:ext cx="0" cy="640715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able Placeholder 7">
            <a:extLst>
              <a:ext uri="{FF2B5EF4-FFF2-40B4-BE49-F238E27FC236}">
                <a16:creationId xmlns:a16="http://schemas.microsoft.com/office/drawing/2014/main" id="{F28B4BFE-E463-7A04-C81A-3AE85714A86B}"/>
              </a:ext>
            </a:extLst>
          </p:cNvPr>
          <p:cNvSpPr>
            <a:spLocks noGrp="1"/>
          </p:cNvSpPr>
          <p:nvPr>
            <p:ph type="tbl" sz="quarter" idx="10"/>
          </p:nvPr>
        </p:nvSpPr>
        <p:spPr>
          <a:xfrm>
            <a:off x="6218238" y="225425"/>
            <a:ext cx="5634037" cy="6407150"/>
          </a:xfrm>
        </p:spPr>
        <p:txBody>
          <a:bodyPr/>
          <a:lstStyle/>
          <a:p>
            <a:r>
              <a:rPr lang="en-GB"/>
              <a:t>Click icon to add table</a:t>
            </a:r>
            <a:endParaRPr lang="en-EE"/>
          </a:p>
        </p:txBody>
      </p:sp>
      <p:sp>
        <p:nvSpPr>
          <p:cNvPr id="10" name="Content Placeholder 13">
            <a:extLst>
              <a:ext uri="{FF2B5EF4-FFF2-40B4-BE49-F238E27FC236}">
                <a16:creationId xmlns:a16="http://schemas.microsoft.com/office/drawing/2014/main" id="{E8661EB4-9309-F733-D29E-0304AE3665BF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289560" y="2892830"/>
            <a:ext cx="5691020" cy="444500"/>
          </a:xfrm>
        </p:spPr>
        <p:txBody>
          <a:bodyPr lIns="0" rIns="90000" anchor="t">
            <a:noAutofit/>
          </a:bodyPr>
          <a:lstStyle>
            <a:lvl1pPr marL="0" indent="0">
              <a:buClr>
                <a:schemeClr val="accent1"/>
              </a:buClr>
              <a:buFont typeface="Arial" panose="020B0604020202020204" pitchFamily="34" charset="0"/>
              <a:buNone/>
              <a:defRPr sz="1800">
                <a:solidFill>
                  <a:schemeClr val="accent1"/>
                </a:solidFill>
              </a:defRPr>
            </a:lvl1pPr>
            <a:lvl2pPr>
              <a:buClr>
                <a:schemeClr val="accent1"/>
              </a:buClr>
              <a:defRPr sz="1800">
                <a:solidFill>
                  <a:schemeClr val="accent1"/>
                </a:solidFill>
              </a:defRPr>
            </a:lvl2pPr>
            <a:lvl3pPr>
              <a:buClr>
                <a:schemeClr val="accent1"/>
              </a:buClr>
              <a:defRPr sz="1800">
                <a:solidFill>
                  <a:schemeClr val="accent1"/>
                </a:solidFill>
              </a:defRPr>
            </a:lvl3pPr>
            <a:lvl4pPr>
              <a:buClr>
                <a:schemeClr val="accent1"/>
              </a:buClr>
              <a:defRPr sz="1800">
                <a:solidFill>
                  <a:schemeClr val="accent1"/>
                </a:solidFill>
              </a:defRPr>
            </a:lvl4pPr>
            <a:lvl5pPr>
              <a:buClr>
                <a:schemeClr val="accent1"/>
              </a:buClr>
              <a:defRPr sz="18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EE"/>
          </a:p>
        </p:txBody>
      </p:sp>
    </p:spTree>
    <p:extLst>
      <p:ext uri="{BB962C8B-B14F-4D97-AF65-F5344CB8AC3E}">
        <p14:creationId xmlns:p14="http://schemas.microsoft.com/office/powerpoint/2010/main" val="293885989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+graafi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59" y="225425"/>
            <a:ext cx="5691021" cy="1325563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175AAA5-9BBB-0878-4812-487D05511A91}"/>
              </a:ext>
            </a:extLst>
          </p:cNvPr>
          <p:cNvCxnSpPr>
            <a:cxnSpLocks/>
          </p:cNvCxnSpPr>
          <p:nvPr userDrawn="1"/>
        </p:nvCxnSpPr>
        <p:spPr>
          <a:xfrm>
            <a:off x="6096000" y="225425"/>
            <a:ext cx="0" cy="640715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4A15B4E-DF9D-EC65-E6AE-F9A1D72B222B}"/>
              </a:ext>
            </a:extLst>
          </p:cNvPr>
          <p:cNvCxnSpPr/>
          <p:nvPr userDrawn="1"/>
        </p:nvCxnSpPr>
        <p:spPr>
          <a:xfrm>
            <a:off x="192088" y="225425"/>
            <a:ext cx="0" cy="640715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B12F6B23-1C0A-7268-41F0-E938939713FC}"/>
              </a:ext>
            </a:extLst>
          </p:cNvPr>
          <p:cNvCxnSpPr/>
          <p:nvPr userDrawn="1"/>
        </p:nvCxnSpPr>
        <p:spPr>
          <a:xfrm>
            <a:off x="11972132" y="225425"/>
            <a:ext cx="0" cy="640715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hart Placeholder 8">
            <a:extLst>
              <a:ext uri="{FF2B5EF4-FFF2-40B4-BE49-F238E27FC236}">
                <a16:creationId xmlns:a16="http://schemas.microsoft.com/office/drawing/2014/main" id="{B409C063-F1FE-D93B-1827-5BA6DF25EFFC}"/>
              </a:ext>
            </a:extLst>
          </p:cNvPr>
          <p:cNvSpPr>
            <a:spLocks noGrp="1"/>
          </p:cNvSpPr>
          <p:nvPr>
            <p:ph type="chart" sz="quarter" idx="11"/>
          </p:nvPr>
        </p:nvSpPr>
        <p:spPr>
          <a:xfrm>
            <a:off x="6218238" y="225425"/>
            <a:ext cx="5634037" cy="6407150"/>
          </a:xfrm>
        </p:spPr>
        <p:txBody>
          <a:bodyPr/>
          <a:lstStyle/>
          <a:p>
            <a:r>
              <a:rPr lang="en-GB"/>
              <a:t>Click icon to add chart</a:t>
            </a:r>
            <a:endParaRPr lang="en-EE"/>
          </a:p>
        </p:txBody>
      </p:sp>
      <p:sp>
        <p:nvSpPr>
          <p:cNvPr id="4" name="Content Placeholder 13">
            <a:extLst>
              <a:ext uri="{FF2B5EF4-FFF2-40B4-BE49-F238E27FC236}">
                <a16:creationId xmlns:a16="http://schemas.microsoft.com/office/drawing/2014/main" id="{84F5E41B-FE39-406C-8610-595ED471C8C9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289560" y="2892830"/>
            <a:ext cx="5691020" cy="444500"/>
          </a:xfrm>
        </p:spPr>
        <p:txBody>
          <a:bodyPr lIns="0" rIns="90000" anchor="t">
            <a:noAutofit/>
          </a:bodyPr>
          <a:lstStyle>
            <a:lvl1pPr marL="0" indent="0">
              <a:buClr>
                <a:schemeClr val="accent1"/>
              </a:buClr>
              <a:buFont typeface="Arial" panose="020B0604020202020204" pitchFamily="34" charset="0"/>
              <a:buNone/>
              <a:defRPr sz="1800">
                <a:solidFill>
                  <a:schemeClr val="accent1"/>
                </a:solidFill>
              </a:defRPr>
            </a:lvl1pPr>
            <a:lvl2pPr>
              <a:buClr>
                <a:schemeClr val="accent1"/>
              </a:buClr>
              <a:defRPr sz="1800">
                <a:solidFill>
                  <a:schemeClr val="accent1"/>
                </a:solidFill>
              </a:defRPr>
            </a:lvl2pPr>
            <a:lvl3pPr>
              <a:buClr>
                <a:schemeClr val="accent1"/>
              </a:buClr>
              <a:defRPr sz="1800">
                <a:solidFill>
                  <a:schemeClr val="accent1"/>
                </a:solidFill>
              </a:defRPr>
            </a:lvl3pPr>
            <a:lvl4pPr>
              <a:buClr>
                <a:schemeClr val="accent1"/>
              </a:buClr>
              <a:defRPr sz="1800">
                <a:solidFill>
                  <a:schemeClr val="accent1"/>
                </a:solidFill>
              </a:defRPr>
            </a:lvl4pPr>
            <a:lvl5pPr>
              <a:buClr>
                <a:schemeClr val="accent1"/>
              </a:buClr>
              <a:defRPr sz="18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EE"/>
          </a:p>
        </p:txBody>
      </p:sp>
    </p:spTree>
    <p:extLst>
      <p:ext uri="{BB962C8B-B14F-4D97-AF65-F5344CB8AC3E}">
        <p14:creationId xmlns:p14="http://schemas.microsoft.com/office/powerpoint/2010/main" val="173605976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 vi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59" y="225425"/>
            <a:ext cx="5691021" cy="1325563"/>
          </a:xfrm>
        </p:spPr>
        <p:txBody>
          <a:bodyPr/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175AAA5-9BBB-0878-4812-487D05511A91}"/>
              </a:ext>
            </a:extLst>
          </p:cNvPr>
          <p:cNvCxnSpPr>
            <a:cxnSpLocks/>
          </p:cNvCxnSpPr>
          <p:nvPr userDrawn="1"/>
        </p:nvCxnSpPr>
        <p:spPr>
          <a:xfrm>
            <a:off x="6096000" y="225425"/>
            <a:ext cx="0" cy="640715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4A15B4E-DF9D-EC65-E6AE-F9A1D72B222B}"/>
              </a:ext>
            </a:extLst>
          </p:cNvPr>
          <p:cNvCxnSpPr/>
          <p:nvPr userDrawn="1"/>
        </p:nvCxnSpPr>
        <p:spPr>
          <a:xfrm>
            <a:off x="192088" y="225425"/>
            <a:ext cx="0" cy="640715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B12F6B23-1C0A-7268-41F0-E938939713FC}"/>
              </a:ext>
            </a:extLst>
          </p:cNvPr>
          <p:cNvCxnSpPr/>
          <p:nvPr userDrawn="1"/>
        </p:nvCxnSpPr>
        <p:spPr>
          <a:xfrm>
            <a:off x="11972132" y="225425"/>
            <a:ext cx="0" cy="640715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C1E00E36-0A11-B950-1C1F-C41B655C1C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9559" y="2892830"/>
            <a:ext cx="5691020" cy="3739744"/>
          </a:xfrm>
        </p:spPr>
        <p:txBody>
          <a:bodyPr tIns="0" bIns="0" anchor="t" anchorCtr="0">
            <a:noAutofit/>
          </a:bodyPr>
          <a:lstStyle>
            <a:lvl1pPr marL="0" indent="0">
              <a:buFont typeface="Arial" panose="020B0604020202020204" pitchFamily="34" charset="0"/>
              <a:buNone/>
              <a:defRPr sz="1800"/>
            </a:lvl1pPr>
            <a:lvl2pPr marL="742950" indent="-285750">
              <a:buFont typeface="Arial" panose="020B0604020202020204" pitchFamily="34" charset="0"/>
              <a:buChar char="•"/>
              <a:defRPr/>
            </a:lvl2pPr>
            <a:lvl3pPr marL="1200150" indent="-285750">
              <a:buFont typeface="Arial" panose="020B0604020202020204" pitchFamily="34" charset="0"/>
              <a:buChar char="•"/>
              <a:defRPr/>
            </a:lvl3pPr>
            <a:lvl4pPr marL="1657350" indent="-285750">
              <a:buFont typeface="Arial" panose="020B0604020202020204" pitchFamily="34" charset="0"/>
              <a:buChar char="•"/>
              <a:defRPr/>
            </a:lvl4pPr>
            <a:lvl5pPr marL="2114550" indent="-285750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3" name="TextBox 2">
            <a:hlinkClick r:id="rId2"/>
            <a:extLst>
              <a:ext uri="{FF2B5EF4-FFF2-40B4-BE49-F238E27FC236}">
                <a16:creationId xmlns:a16="http://schemas.microsoft.com/office/drawing/2014/main" id="{BCEDB39B-A5FD-50AF-8AA3-DDDBE820D979}"/>
              </a:ext>
            </a:extLst>
          </p:cNvPr>
          <p:cNvSpPr txBox="1"/>
          <p:nvPr userDrawn="1"/>
        </p:nvSpPr>
        <p:spPr>
          <a:xfrm>
            <a:off x="7662466" y="3127342"/>
            <a:ext cx="3026004" cy="603316"/>
          </a:xfrm>
          <a:prstGeom prst="roundRect">
            <a:avLst/>
          </a:prstGeom>
          <a:solidFill>
            <a:schemeClr val="bg1"/>
          </a:solidFill>
        </p:spPr>
        <p:txBody>
          <a:bodyPr vert="horz" wrap="square" lIns="91440" tIns="45720" rIns="91440" bIns="45720" rtlCol="0" anchor="ctr">
            <a:noAutofit/>
          </a:bodyPr>
          <a:lstStyle/>
          <a:p>
            <a:pPr algn="ctr"/>
            <a:r>
              <a:rPr lang="en-EE" sz="1800" dirty="0">
                <a:solidFill>
                  <a:schemeClr val="accent1"/>
                </a:solidFill>
                <a:latin typeface="+mn-lt"/>
              </a:rPr>
              <a:t>Vaata videot</a:t>
            </a:r>
          </a:p>
        </p:txBody>
      </p:sp>
    </p:spTree>
    <p:extLst>
      <p:ext uri="{BB962C8B-B14F-4D97-AF65-F5344CB8AC3E}">
        <p14:creationId xmlns:p14="http://schemas.microsoft.com/office/powerpoint/2010/main" val="406102784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õpusla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59" y="225426"/>
            <a:ext cx="7790408" cy="2077199"/>
          </a:xfrm>
        </p:spPr>
        <p:txBody>
          <a:bodyPr>
            <a:noAutofit/>
          </a:bodyPr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8" name="Freeform 5">
            <a:extLst>
              <a:ext uri="{FF2B5EF4-FFF2-40B4-BE49-F238E27FC236}">
                <a16:creationId xmlns:a16="http://schemas.microsoft.com/office/drawing/2014/main" id="{D4A785C0-3747-C136-50FF-4C8C2F009A06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344948" y="6287131"/>
            <a:ext cx="1539475" cy="345443"/>
          </a:xfrm>
          <a:custGeom>
            <a:avLst/>
            <a:gdLst>
              <a:gd name="T0" fmla="*/ 6664 w 19606"/>
              <a:gd name="T1" fmla="*/ 3625 h 4402"/>
              <a:gd name="T2" fmla="*/ 7599 w 19606"/>
              <a:gd name="T3" fmla="*/ 4311 h 4402"/>
              <a:gd name="T4" fmla="*/ 7460 w 19606"/>
              <a:gd name="T5" fmla="*/ 1834 h 4402"/>
              <a:gd name="T6" fmla="*/ 4115 w 19606"/>
              <a:gd name="T7" fmla="*/ 359 h 4402"/>
              <a:gd name="T8" fmla="*/ 5432 w 19606"/>
              <a:gd name="T9" fmla="*/ 675 h 4402"/>
              <a:gd name="T10" fmla="*/ 6628 w 19606"/>
              <a:gd name="T11" fmla="*/ 2350 h 4402"/>
              <a:gd name="T12" fmla="*/ 3059 w 19606"/>
              <a:gd name="T13" fmla="*/ 3079 h 4402"/>
              <a:gd name="T14" fmla="*/ 1384 w 19606"/>
              <a:gd name="T15" fmla="*/ 4311 h 4402"/>
              <a:gd name="T16" fmla="*/ 2136 w 19606"/>
              <a:gd name="T17" fmla="*/ 730 h 4402"/>
              <a:gd name="T18" fmla="*/ 3520 w 19606"/>
              <a:gd name="T19" fmla="*/ 62 h 4402"/>
              <a:gd name="T20" fmla="*/ 0 w 19606"/>
              <a:gd name="T21" fmla="*/ 730 h 4402"/>
              <a:gd name="T22" fmla="*/ 1384 w 19606"/>
              <a:gd name="T23" fmla="*/ 4311 h 4402"/>
              <a:gd name="T24" fmla="*/ 3812 w 19606"/>
              <a:gd name="T25" fmla="*/ 3079 h 4402"/>
              <a:gd name="T26" fmla="*/ 6306 w 19606"/>
              <a:gd name="T27" fmla="*/ 2963 h 4402"/>
              <a:gd name="T28" fmla="*/ 8285 w 19606"/>
              <a:gd name="T29" fmla="*/ 4311 h 4402"/>
              <a:gd name="T30" fmla="*/ 9026 w 19606"/>
              <a:gd name="T31" fmla="*/ 2848 h 4402"/>
              <a:gd name="T32" fmla="*/ 10901 w 19606"/>
              <a:gd name="T33" fmla="*/ 4311 h 4402"/>
              <a:gd name="T34" fmla="*/ 10895 w 19606"/>
              <a:gd name="T35" fmla="*/ 2654 h 4402"/>
              <a:gd name="T36" fmla="*/ 10112 w 19606"/>
              <a:gd name="T37" fmla="*/ 62 h 4402"/>
              <a:gd name="T38" fmla="*/ 8285 w 19606"/>
              <a:gd name="T39" fmla="*/ 4311 h 4402"/>
              <a:gd name="T40" fmla="*/ 9026 w 19606"/>
              <a:gd name="T41" fmla="*/ 730 h 4402"/>
              <a:gd name="T42" fmla="*/ 10932 w 19606"/>
              <a:gd name="T43" fmla="*/ 1458 h 4402"/>
              <a:gd name="T44" fmla="*/ 9026 w 19606"/>
              <a:gd name="T45" fmla="*/ 2192 h 4402"/>
              <a:gd name="T46" fmla="*/ 14088 w 19606"/>
              <a:gd name="T47" fmla="*/ 4311 h 4402"/>
              <a:gd name="T48" fmla="*/ 15472 w 19606"/>
              <a:gd name="T49" fmla="*/ 730 h 4402"/>
              <a:gd name="T50" fmla="*/ 11951 w 19606"/>
              <a:gd name="T51" fmla="*/ 62 h 4402"/>
              <a:gd name="T52" fmla="*/ 13335 w 19606"/>
              <a:gd name="T53" fmla="*/ 730 h 4402"/>
              <a:gd name="T54" fmla="*/ 17554 w 19606"/>
              <a:gd name="T55" fmla="*/ 4372 h 4402"/>
              <a:gd name="T56" fmla="*/ 19606 w 19606"/>
              <a:gd name="T57" fmla="*/ 3030 h 4402"/>
              <a:gd name="T58" fmla="*/ 18865 w 19606"/>
              <a:gd name="T59" fmla="*/ 62 h 4402"/>
              <a:gd name="T60" fmla="*/ 18040 w 19606"/>
              <a:gd name="T61" fmla="*/ 3716 h 4402"/>
              <a:gd name="T62" fmla="*/ 16729 w 19606"/>
              <a:gd name="T63" fmla="*/ 3030 h 4402"/>
              <a:gd name="T64" fmla="*/ 15988 w 19606"/>
              <a:gd name="T65" fmla="*/ 62 h 4402"/>
              <a:gd name="T66" fmla="*/ 17554 w 19606"/>
              <a:gd name="T67" fmla="*/ 4372 h 44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19606" h="4402">
                <a:moveTo>
                  <a:pt x="4752" y="4402"/>
                </a:moveTo>
                <a:cubicBezTo>
                  <a:pt x="5487" y="4402"/>
                  <a:pt x="6173" y="4098"/>
                  <a:pt x="6664" y="3625"/>
                </a:cubicBezTo>
                <a:cubicBezTo>
                  <a:pt x="6743" y="3825"/>
                  <a:pt x="6804" y="4056"/>
                  <a:pt x="6853" y="4311"/>
                </a:cubicBezTo>
                <a:cubicBezTo>
                  <a:pt x="7599" y="4311"/>
                  <a:pt x="7599" y="4311"/>
                  <a:pt x="7599" y="4311"/>
                </a:cubicBezTo>
                <a:cubicBezTo>
                  <a:pt x="7514" y="3843"/>
                  <a:pt x="7363" y="3400"/>
                  <a:pt x="7138" y="3018"/>
                </a:cubicBezTo>
                <a:cubicBezTo>
                  <a:pt x="7344" y="2660"/>
                  <a:pt x="7460" y="2253"/>
                  <a:pt x="7460" y="1834"/>
                </a:cubicBezTo>
                <a:cubicBezTo>
                  <a:pt x="7460" y="717"/>
                  <a:pt x="6592" y="1"/>
                  <a:pt x="5432" y="1"/>
                </a:cubicBezTo>
                <a:cubicBezTo>
                  <a:pt x="4969" y="0"/>
                  <a:pt x="4514" y="124"/>
                  <a:pt x="4115" y="359"/>
                </a:cubicBezTo>
                <a:cubicBezTo>
                  <a:pt x="4461" y="960"/>
                  <a:pt x="4461" y="960"/>
                  <a:pt x="4461" y="960"/>
                </a:cubicBezTo>
                <a:cubicBezTo>
                  <a:pt x="4758" y="784"/>
                  <a:pt x="5074" y="675"/>
                  <a:pt x="5432" y="675"/>
                </a:cubicBezTo>
                <a:cubicBezTo>
                  <a:pt x="6221" y="675"/>
                  <a:pt x="6707" y="1148"/>
                  <a:pt x="6707" y="1834"/>
                </a:cubicBezTo>
                <a:cubicBezTo>
                  <a:pt x="6707" y="2010"/>
                  <a:pt x="6677" y="2180"/>
                  <a:pt x="6628" y="2350"/>
                </a:cubicBezTo>
                <a:cubicBezTo>
                  <a:pt x="6179" y="1925"/>
                  <a:pt x="5596" y="1664"/>
                  <a:pt x="4886" y="1664"/>
                </a:cubicBezTo>
                <a:cubicBezTo>
                  <a:pt x="3575" y="1664"/>
                  <a:pt x="3059" y="2435"/>
                  <a:pt x="3059" y="3079"/>
                </a:cubicBezTo>
                <a:cubicBezTo>
                  <a:pt x="3059" y="3862"/>
                  <a:pt x="3751" y="4402"/>
                  <a:pt x="4752" y="4402"/>
                </a:cubicBezTo>
                <a:close/>
                <a:moveTo>
                  <a:pt x="1384" y="4311"/>
                </a:moveTo>
                <a:cubicBezTo>
                  <a:pt x="2136" y="4311"/>
                  <a:pt x="2136" y="4311"/>
                  <a:pt x="2136" y="4311"/>
                </a:cubicBezTo>
                <a:cubicBezTo>
                  <a:pt x="2136" y="730"/>
                  <a:pt x="2136" y="730"/>
                  <a:pt x="2136" y="730"/>
                </a:cubicBezTo>
                <a:cubicBezTo>
                  <a:pt x="3520" y="730"/>
                  <a:pt x="3520" y="730"/>
                  <a:pt x="3520" y="730"/>
                </a:cubicBezTo>
                <a:cubicBezTo>
                  <a:pt x="3520" y="62"/>
                  <a:pt x="3520" y="62"/>
                  <a:pt x="3520" y="62"/>
                </a:cubicBezTo>
                <a:cubicBezTo>
                  <a:pt x="0" y="62"/>
                  <a:pt x="0" y="62"/>
                  <a:pt x="0" y="62"/>
                </a:cubicBezTo>
                <a:cubicBezTo>
                  <a:pt x="0" y="730"/>
                  <a:pt x="0" y="730"/>
                  <a:pt x="0" y="730"/>
                </a:cubicBezTo>
                <a:cubicBezTo>
                  <a:pt x="1384" y="730"/>
                  <a:pt x="1384" y="730"/>
                  <a:pt x="1384" y="730"/>
                </a:cubicBezTo>
                <a:lnTo>
                  <a:pt x="1384" y="4311"/>
                </a:lnTo>
                <a:close/>
                <a:moveTo>
                  <a:pt x="4752" y="3746"/>
                </a:moveTo>
                <a:cubicBezTo>
                  <a:pt x="4164" y="3746"/>
                  <a:pt x="3812" y="3473"/>
                  <a:pt x="3812" y="3079"/>
                </a:cubicBezTo>
                <a:cubicBezTo>
                  <a:pt x="3812" y="2660"/>
                  <a:pt x="4206" y="2308"/>
                  <a:pt x="4886" y="2308"/>
                </a:cubicBezTo>
                <a:cubicBezTo>
                  <a:pt x="5481" y="2308"/>
                  <a:pt x="5960" y="2520"/>
                  <a:pt x="6306" y="2963"/>
                </a:cubicBezTo>
                <a:cubicBezTo>
                  <a:pt x="5954" y="3419"/>
                  <a:pt x="5396" y="3746"/>
                  <a:pt x="4752" y="3746"/>
                </a:cubicBezTo>
                <a:close/>
                <a:moveTo>
                  <a:pt x="8285" y="4311"/>
                </a:moveTo>
                <a:cubicBezTo>
                  <a:pt x="9026" y="4311"/>
                  <a:pt x="9026" y="4311"/>
                  <a:pt x="9026" y="4311"/>
                </a:cubicBezTo>
                <a:cubicBezTo>
                  <a:pt x="9026" y="2848"/>
                  <a:pt x="9026" y="2848"/>
                  <a:pt x="9026" y="2848"/>
                </a:cubicBezTo>
                <a:cubicBezTo>
                  <a:pt x="10185" y="2848"/>
                  <a:pt x="10185" y="2848"/>
                  <a:pt x="10185" y="2848"/>
                </a:cubicBezTo>
                <a:cubicBezTo>
                  <a:pt x="10901" y="4311"/>
                  <a:pt x="10901" y="4311"/>
                  <a:pt x="10901" y="4311"/>
                </a:cubicBezTo>
                <a:cubicBezTo>
                  <a:pt x="11733" y="4311"/>
                  <a:pt x="11733" y="4311"/>
                  <a:pt x="11733" y="4311"/>
                </a:cubicBezTo>
                <a:cubicBezTo>
                  <a:pt x="10895" y="2654"/>
                  <a:pt x="10895" y="2654"/>
                  <a:pt x="10895" y="2654"/>
                </a:cubicBezTo>
                <a:cubicBezTo>
                  <a:pt x="11357" y="2411"/>
                  <a:pt x="11672" y="1962"/>
                  <a:pt x="11672" y="1458"/>
                </a:cubicBezTo>
                <a:cubicBezTo>
                  <a:pt x="11672" y="699"/>
                  <a:pt x="10968" y="62"/>
                  <a:pt x="10112" y="62"/>
                </a:cubicBezTo>
                <a:cubicBezTo>
                  <a:pt x="8285" y="62"/>
                  <a:pt x="8285" y="62"/>
                  <a:pt x="8285" y="62"/>
                </a:cubicBezTo>
                <a:lnTo>
                  <a:pt x="8285" y="4311"/>
                </a:lnTo>
                <a:close/>
                <a:moveTo>
                  <a:pt x="9026" y="2192"/>
                </a:moveTo>
                <a:cubicBezTo>
                  <a:pt x="9026" y="730"/>
                  <a:pt x="9026" y="730"/>
                  <a:pt x="9026" y="730"/>
                </a:cubicBezTo>
                <a:cubicBezTo>
                  <a:pt x="10112" y="730"/>
                  <a:pt x="10112" y="730"/>
                  <a:pt x="10112" y="730"/>
                </a:cubicBezTo>
                <a:cubicBezTo>
                  <a:pt x="10616" y="730"/>
                  <a:pt x="10932" y="997"/>
                  <a:pt x="10932" y="1458"/>
                </a:cubicBezTo>
                <a:cubicBezTo>
                  <a:pt x="10932" y="1919"/>
                  <a:pt x="10616" y="2192"/>
                  <a:pt x="10112" y="2192"/>
                </a:cubicBezTo>
                <a:lnTo>
                  <a:pt x="9026" y="2192"/>
                </a:lnTo>
                <a:close/>
                <a:moveTo>
                  <a:pt x="13335" y="4311"/>
                </a:moveTo>
                <a:cubicBezTo>
                  <a:pt x="14088" y="4311"/>
                  <a:pt x="14088" y="4311"/>
                  <a:pt x="14088" y="4311"/>
                </a:cubicBezTo>
                <a:cubicBezTo>
                  <a:pt x="14088" y="730"/>
                  <a:pt x="14088" y="730"/>
                  <a:pt x="14088" y="730"/>
                </a:cubicBezTo>
                <a:cubicBezTo>
                  <a:pt x="15472" y="730"/>
                  <a:pt x="15472" y="730"/>
                  <a:pt x="15472" y="730"/>
                </a:cubicBezTo>
                <a:cubicBezTo>
                  <a:pt x="15472" y="62"/>
                  <a:pt x="15472" y="62"/>
                  <a:pt x="15472" y="62"/>
                </a:cubicBezTo>
                <a:cubicBezTo>
                  <a:pt x="11951" y="62"/>
                  <a:pt x="11951" y="62"/>
                  <a:pt x="11951" y="62"/>
                </a:cubicBezTo>
                <a:cubicBezTo>
                  <a:pt x="11951" y="730"/>
                  <a:pt x="11951" y="730"/>
                  <a:pt x="11951" y="730"/>
                </a:cubicBezTo>
                <a:cubicBezTo>
                  <a:pt x="13335" y="730"/>
                  <a:pt x="13335" y="730"/>
                  <a:pt x="13335" y="730"/>
                </a:cubicBezTo>
                <a:lnTo>
                  <a:pt x="13335" y="4311"/>
                </a:lnTo>
                <a:close/>
                <a:moveTo>
                  <a:pt x="17554" y="4372"/>
                </a:moveTo>
                <a:cubicBezTo>
                  <a:pt x="18040" y="4372"/>
                  <a:pt x="18040" y="4372"/>
                  <a:pt x="18040" y="4372"/>
                </a:cubicBezTo>
                <a:cubicBezTo>
                  <a:pt x="18962" y="4372"/>
                  <a:pt x="19606" y="3837"/>
                  <a:pt x="19606" y="3030"/>
                </a:cubicBezTo>
                <a:cubicBezTo>
                  <a:pt x="19606" y="62"/>
                  <a:pt x="19606" y="62"/>
                  <a:pt x="19606" y="62"/>
                </a:cubicBezTo>
                <a:cubicBezTo>
                  <a:pt x="18865" y="62"/>
                  <a:pt x="18865" y="62"/>
                  <a:pt x="18865" y="62"/>
                </a:cubicBezTo>
                <a:cubicBezTo>
                  <a:pt x="18865" y="3030"/>
                  <a:pt x="18865" y="3030"/>
                  <a:pt x="18865" y="3030"/>
                </a:cubicBezTo>
                <a:cubicBezTo>
                  <a:pt x="18865" y="3485"/>
                  <a:pt x="18550" y="3716"/>
                  <a:pt x="18040" y="3716"/>
                </a:cubicBezTo>
                <a:cubicBezTo>
                  <a:pt x="17554" y="3716"/>
                  <a:pt x="17554" y="3716"/>
                  <a:pt x="17554" y="3716"/>
                </a:cubicBezTo>
                <a:cubicBezTo>
                  <a:pt x="17044" y="3716"/>
                  <a:pt x="16729" y="3485"/>
                  <a:pt x="16729" y="3030"/>
                </a:cubicBezTo>
                <a:cubicBezTo>
                  <a:pt x="16729" y="62"/>
                  <a:pt x="16729" y="62"/>
                  <a:pt x="16729" y="62"/>
                </a:cubicBezTo>
                <a:cubicBezTo>
                  <a:pt x="15988" y="62"/>
                  <a:pt x="15988" y="62"/>
                  <a:pt x="15988" y="62"/>
                </a:cubicBezTo>
                <a:cubicBezTo>
                  <a:pt x="15988" y="3030"/>
                  <a:pt x="15988" y="3030"/>
                  <a:pt x="15988" y="3030"/>
                </a:cubicBezTo>
                <a:cubicBezTo>
                  <a:pt x="15988" y="3837"/>
                  <a:pt x="16631" y="4372"/>
                  <a:pt x="17554" y="4372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chemeClr val="accent4"/>
              </a:solidFill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FDC78E36-630A-B2BA-EEC5-A40FFD6BE8C1}"/>
              </a:ext>
            </a:extLst>
          </p:cNvPr>
          <p:cNvCxnSpPr/>
          <p:nvPr userDrawn="1"/>
        </p:nvCxnSpPr>
        <p:spPr>
          <a:xfrm>
            <a:off x="192088" y="225425"/>
            <a:ext cx="0" cy="640715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4A1A04B2-0DB9-C601-60AD-8DC179C474B1}"/>
              </a:ext>
            </a:extLst>
          </p:cNvPr>
          <p:cNvCxnSpPr/>
          <p:nvPr userDrawn="1"/>
        </p:nvCxnSpPr>
        <p:spPr>
          <a:xfrm>
            <a:off x="11972132" y="225425"/>
            <a:ext cx="0" cy="640715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53FEDDD2-1D10-02BF-DF9F-B506C8BE9847}"/>
              </a:ext>
            </a:extLst>
          </p:cNvPr>
          <p:cNvCxnSpPr/>
          <p:nvPr userDrawn="1"/>
        </p:nvCxnSpPr>
        <p:spPr>
          <a:xfrm>
            <a:off x="8182010" y="225425"/>
            <a:ext cx="0" cy="640715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94EF67E7-0024-B4E9-B4F4-87F6826F64A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336751" y="6332449"/>
            <a:ext cx="2743200" cy="365125"/>
          </a:xfrm>
          <a:prstGeom prst="rect">
            <a:avLst/>
          </a:prstGeom>
        </p:spPr>
        <p:txBody>
          <a:bodyPr vert="horz" lIns="91440" tIns="45720" rIns="0" bIns="45720" rtlCol="0" anchor="b"/>
          <a:lstStyle>
            <a:lvl1pPr algn="r">
              <a:defRPr sz="800">
                <a:solidFill>
                  <a:schemeClr val="bg1"/>
                </a:solidFill>
                <a:latin typeface="Inter" panose="02000503000000020004" pitchFamily="50" charset="0"/>
                <a:ea typeface="Inter" panose="02000503000000020004" pitchFamily="50" charset="0"/>
                <a:cs typeface="Inter" panose="02000503000000020004" pitchFamily="50" charset="0"/>
              </a:defRPr>
            </a:lvl1pPr>
          </a:lstStyle>
          <a:p>
            <a:fld id="{7E5AD6B7-9191-4048-8043-7A09DE47618E}" type="datetime1">
              <a:rPr lang="et-EE" smtClean="0"/>
              <a:t>15.03.2024</a:t>
            </a:fld>
            <a:endParaRPr lang="en-EE"/>
          </a:p>
        </p:txBody>
      </p:sp>
      <p:sp>
        <p:nvSpPr>
          <p:cNvPr id="3" name="Text Placeholder 8">
            <a:extLst>
              <a:ext uri="{FF2B5EF4-FFF2-40B4-BE49-F238E27FC236}">
                <a16:creationId xmlns:a16="http://schemas.microsoft.com/office/drawing/2014/main" id="{8AE2B505-3104-0647-E38E-9D935F3C312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88925" y="2892425"/>
            <a:ext cx="7790371" cy="3122295"/>
          </a:xfrm>
        </p:spPr>
        <p:txBody>
          <a:bodyPr numCol="1" anchor="b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EE"/>
          </a:p>
        </p:txBody>
      </p:sp>
    </p:spTree>
    <p:extLst>
      <p:ext uri="{BB962C8B-B14F-4D97-AF65-F5344CB8AC3E}">
        <p14:creationId xmlns:p14="http://schemas.microsoft.com/office/powerpoint/2010/main" val="317704186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õpuslaid_fotol"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52000"/>
                    </a14:imgEffect>
                  </a14:imgLayer>
                </a14:imgProps>
              </a:ext>
            </a:extLst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59" y="225426"/>
            <a:ext cx="7790408" cy="2077199"/>
          </a:xfr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8" name="Freeform 5">
            <a:extLst>
              <a:ext uri="{FF2B5EF4-FFF2-40B4-BE49-F238E27FC236}">
                <a16:creationId xmlns:a16="http://schemas.microsoft.com/office/drawing/2014/main" id="{D4A785C0-3747-C136-50FF-4C8C2F009A06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344948" y="6287131"/>
            <a:ext cx="1539475" cy="345443"/>
          </a:xfrm>
          <a:custGeom>
            <a:avLst/>
            <a:gdLst>
              <a:gd name="T0" fmla="*/ 6664 w 19606"/>
              <a:gd name="T1" fmla="*/ 3625 h 4402"/>
              <a:gd name="T2" fmla="*/ 7599 w 19606"/>
              <a:gd name="T3" fmla="*/ 4311 h 4402"/>
              <a:gd name="T4" fmla="*/ 7460 w 19606"/>
              <a:gd name="T5" fmla="*/ 1834 h 4402"/>
              <a:gd name="T6" fmla="*/ 4115 w 19606"/>
              <a:gd name="T7" fmla="*/ 359 h 4402"/>
              <a:gd name="T8" fmla="*/ 5432 w 19606"/>
              <a:gd name="T9" fmla="*/ 675 h 4402"/>
              <a:gd name="T10" fmla="*/ 6628 w 19606"/>
              <a:gd name="T11" fmla="*/ 2350 h 4402"/>
              <a:gd name="T12" fmla="*/ 3059 w 19606"/>
              <a:gd name="T13" fmla="*/ 3079 h 4402"/>
              <a:gd name="T14" fmla="*/ 1384 w 19606"/>
              <a:gd name="T15" fmla="*/ 4311 h 4402"/>
              <a:gd name="T16" fmla="*/ 2136 w 19606"/>
              <a:gd name="T17" fmla="*/ 730 h 4402"/>
              <a:gd name="T18" fmla="*/ 3520 w 19606"/>
              <a:gd name="T19" fmla="*/ 62 h 4402"/>
              <a:gd name="T20" fmla="*/ 0 w 19606"/>
              <a:gd name="T21" fmla="*/ 730 h 4402"/>
              <a:gd name="T22" fmla="*/ 1384 w 19606"/>
              <a:gd name="T23" fmla="*/ 4311 h 4402"/>
              <a:gd name="T24" fmla="*/ 3812 w 19606"/>
              <a:gd name="T25" fmla="*/ 3079 h 4402"/>
              <a:gd name="T26" fmla="*/ 6306 w 19606"/>
              <a:gd name="T27" fmla="*/ 2963 h 4402"/>
              <a:gd name="T28" fmla="*/ 8285 w 19606"/>
              <a:gd name="T29" fmla="*/ 4311 h 4402"/>
              <a:gd name="T30" fmla="*/ 9026 w 19606"/>
              <a:gd name="T31" fmla="*/ 2848 h 4402"/>
              <a:gd name="T32" fmla="*/ 10901 w 19606"/>
              <a:gd name="T33" fmla="*/ 4311 h 4402"/>
              <a:gd name="T34" fmla="*/ 10895 w 19606"/>
              <a:gd name="T35" fmla="*/ 2654 h 4402"/>
              <a:gd name="T36" fmla="*/ 10112 w 19606"/>
              <a:gd name="T37" fmla="*/ 62 h 4402"/>
              <a:gd name="T38" fmla="*/ 8285 w 19606"/>
              <a:gd name="T39" fmla="*/ 4311 h 4402"/>
              <a:gd name="T40" fmla="*/ 9026 w 19606"/>
              <a:gd name="T41" fmla="*/ 730 h 4402"/>
              <a:gd name="T42" fmla="*/ 10932 w 19606"/>
              <a:gd name="T43" fmla="*/ 1458 h 4402"/>
              <a:gd name="T44" fmla="*/ 9026 w 19606"/>
              <a:gd name="T45" fmla="*/ 2192 h 4402"/>
              <a:gd name="T46" fmla="*/ 14088 w 19606"/>
              <a:gd name="T47" fmla="*/ 4311 h 4402"/>
              <a:gd name="T48" fmla="*/ 15472 w 19606"/>
              <a:gd name="T49" fmla="*/ 730 h 4402"/>
              <a:gd name="T50" fmla="*/ 11951 w 19606"/>
              <a:gd name="T51" fmla="*/ 62 h 4402"/>
              <a:gd name="T52" fmla="*/ 13335 w 19606"/>
              <a:gd name="T53" fmla="*/ 730 h 4402"/>
              <a:gd name="T54" fmla="*/ 17554 w 19606"/>
              <a:gd name="T55" fmla="*/ 4372 h 4402"/>
              <a:gd name="T56" fmla="*/ 19606 w 19606"/>
              <a:gd name="T57" fmla="*/ 3030 h 4402"/>
              <a:gd name="T58" fmla="*/ 18865 w 19606"/>
              <a:gd name="T59" fmla="*/ 62 h 4402"/>
              <a:gd name="T60" fmla="*/ 18040 w 19606"/>
              <a:gd name="T61" fmla="*/ 3716 h 4402"/>
              <a:gd name="T62" fmla="*/ 16729 w 19606"/>
              <a:gd name="T63" fmla="*/ 3030 h 4402"/>
              <a:gd name="T64" fmla="*/ 15988 w 19606"/>
              <a:gd name="T65" fmla="*/ 62 h 4402"/>
              <a:gd name="T66" fmla="*/ 17554 w 19606"/>
              <a:gd name="T67" fmla="*/ 4372 h 44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19606" h="4402">
                <a:moveTo>
                  <a:pt x="4752" y="4402"/>
                </a:moveTo>
                <a:cubicBezTo>
                  <a:pt x="5487" y="4402"/>
                  <a:pt x="6173" y="4098"/>
                  <a:pt x="6664" y="3625"/>
                </a:cubicBezTo>
                <a:cubicBezTo>
                  <a:pt x="6743" y="3825"/>
                  <a:pt x="6804" y="4056"/>
                  <a:pt x="6853" y="4311"/>
                </a:cubicBezTo>
                <a:cubicBezTo>
                  <a:pt x="7599" y="4311"/>
                  <a:pt x="7599" y="4311"/>
                  <a:pt x="7599" y="4311"/>
                </a:cubicBezTo>
                <a:cubicBezTo>
                  <a:pt x="7514" y="3843"/>
                  <a:pt x="7363" y="3400"/>
                  <a:pt x="7138" y="3018"/>
                </a:cubicBezTo>
                <a:cubicBezTo>
                  <a:pt x="7344" y="2660"/>
                  <a:pt x="7460" y="2253"/>
                  <a:pt x="7460" y="1834"/>
                </a:cubicBezTo>
                <a:cubicBezTo>
                  <a:pt x="7460" y="717"/>
                  <a:pt x="6592" y="1"/>
                  <a:pt x="5432" y="1"/>
                </a:cubicBezTo>
                <a:cubicBezTo>
                  <a:pt x="4969" y="0"/>
                  <a:pt x="4514" y="124"/>
                  <a:pt x="4115" y="359"/>
                </a:cubicBezTo>
                <a:cubicBezTo>
                  <a:pt x="4461" y="960"/>
                  <a:pt x="4461" y="960"/>
                  <a:pt x="4461" y="960"/>
                </a:cubicBezTo>
                <a:cubicBezTo>
                  <a:pt x="4758" y="784"/>
                  <a:pt x="5074" y="675"/>
                  <a:pt x="5432" y="675"/>
                </a:cubicBezTo>
                <a:cubicBezTo>
                  <a:pt x="6221" y="675"/>
                  <a:pt x="6707" y="1148"/>
                  <a:pt x="6707" y="1834"/>
                </a:cubicBezTo>
                <a:cubicBezTo>
                  <a:pt x="6707" y="2010"/>
                  <a:pt x="6677" y="2180"/>
                  <a:pt x="6628" y="2350"/>
                </a:cubicBezTo>
                <a:cubicBezTo>
                  <a:pt x="6179" y="1925"/>
                  <a:pt x="5596" y="1664"/>
                  <a:pt x="4886" y="1664"/>
                </a:cubicBezTo>
                <a:cubicBezTo>
                  <a:pt x="3575" y="1664"/>
                  <a:pt x="3059" y="2435"/>
                  <a:pt x="3059" y="3079"/>
                </a:cubicBezTo>
                <a:cubicBezTo>
                  <a:pt x="3059" y="3862"/>
                  <a:pt x="3751" y="4402"/>
                  <a:pt x="4752" y="4402"/>
                </a:cubicBezTo>
                <a:close/>
                <a:moveTo>
                  <a:pt x="1384" y="4311"/>
                </a:moveTo>
                <a:cubicBezTo>
                  <a:pt x="2136" y="4311"/>
                  <a:pt x="2136" y="4311"/>
                  <a:pt x="2136" y="4311"/>
                </a:cubicBezTo>
                <a:cubicBezTo>
                  <a:pt x="2136" y="730"/>
                  <a:pt x="2136" y="730"/>
                  <a:pt x="2136" y="730"/>
                </a:cubicBezTo>
                <a:cubicBezTo>
                  <a:pt x="3520" y="730"/>
                  <a:pt x="3520" y="730"/>
                  <a:pt x="3520" y="730"/>
                </a:cubicBezTo>
                <a:cubicBezTo>
                  <a:pt x="3520" y="62"/>
                  <a:pt x="3520" y="62"/>
                  <a:pt x="3520" y="62"/>
                </a:cubicBezTo>
                <a:cubicBezTo>
                  <a:pt x="0" y="62"/>
                  <a:pt x="0" y="62"/>
                  <a:pt x="0" y="62"/>
                </a:cubicBezTo>
                <a:cubicBezTo>
                  <a:pt x="0" y="730"/>
                  <a:pt x="0" y="730"/>
                  <a:pt x="0" y="730"/>
                </a:cubicBezTo>
                <a:cubicBezTo>
                  <a:pt x="1384" y="730"/>
                  <a:pt x="1384" y="730"/>
                  <a:pt x="1384" y="730"/>
                </a:cubicBezTo>
                <a:lnTo>
                  <a:pt x="1384" y="4311"/>
                </a:lnTo>
                <a:close/>
                <a:moveTo>
                  <a:pt x="4752" y="3746"/>
                </a:moveTo>
                <a:cubicBezTo>
                  <a:pt x="4164" y="3746"/>
                  <a:pt x="3812" y="3473"/>
                  <a:pt x="3812" y="3079"/>
                </a:cubicBezTo>
                <a:cubicBezTo>
                  <a:pt x="3812" y="2660"/>
                  <a:pt x="4206" y="2308"/>
                  <a:pt x="4886" y="2308"/>
                </a:cubicBezTo>
                <a:cubicBezTo>
                  <a:pt x="5481" y="2308"/>
                  <a:pt x="5960" y="2520"/>
                  <a:pt x="6306" y="2963"/>
                </a:cubicBezTo>
                <a:cubicBezTo>
                  <a:pt x="5954" y="3419"/>
                  <a:pt x="5396" y="3746"/>
                  <a:pt x="4752" y="3746"/>
                </a:cubicBezTo>
                <a:close/>
                <a:moveTo>
                  <a:pt x="8285" y="4311"/>
                </a:moveTo>
                <a:cubicBezTo>
                  <a:pt x="9026" y="4311"/>
                  <a:pt x="9026" y="4311"/>
                  <a:pt x="9026" y="4311"/>
                </a:cubicBezTo>
                <a:cubicBezTo>
                  <a:pt x="9026" y="2848"/>
                  <a:pt x="9026" y="2848"/>
                  <a:pt x="9026" y="2848"/>
                </a:cubicBezTo>
                <a:cubicBezTo>
                  <a:pt x="10185" y="2848"/>
                  <a:pt x="10185" y="2848"/>
                  <a:pt x="10185" y="2848"/>
                </a:cubicBezTo>
                <a:cubicBezTo>
                  <a:pt x="10901" y="4311"/>
                  <a:pt x="10901" y="4311"/>
                  <a:pt x="10901" y="4311"/>
                </a:cubicBezTo>
                <a:cubicBezTo>
                  <a:pt x="11733" y="4311"/>
                  <a:pt x="11733" y="4311"/>
                  <a:pt x="11733" y="4311"/>
                </a:cubicBezTo>
                <a:cubicBezTo>
                  <a:pt x="10895" y="2654"/>
                  <a:pt x="10895" y="2654"/>
                  <a:pt x="10895" y="2654"/>
                </a:cubicBezTo>
                <a:cubicBezTo>
                  <a:pt x="11357" y="2411"/>
                  <a:pt x="11672" y="1962"/>
                  <a:pt x="11672" y="1458"/>
                </a:cubicBezTo>
                <a:cubicBezTo>
                  <a:pt x="11672" y="699"/>
                  <a:pt x="10968" y="62"/>
                  <a:pt x="10112" y="62"/>
                </a:cubicBezTo>
                <a:cubicBezTo>
                  <a:pt x="8285" y="62"/>
                  <a:pt x="8285" y="62"/>
                  <a:pt x="8285" y="62"/>
                </a:cubicBezTo>
                <a:lnTo>
                  <a:pt x="8285" y="4311"/>
                </a:lnTo>
                <a:close/>
                <a:moveTo>
                  <a:pt x="9026" y="2192"/>
                </a:moveTo>
                <a:cubicBezTo>
                  <a:pt x="9026" y="730"/>
                  <a:pt x="9026" y="730"/>
                  <a:pt x="9026" y="730"/>
                </a:cubicBezTo>
                <a:cubicBezTo>
                  <a:pt x="10112" y="730"/>
                  <a:pt x="10112" y="730"/>
                  <a:pt x="10112" y="730"/>
                </a:cubicBezTo>
                <a:cubicBezTo>
                  <a:pt x="10616" y="730"/>
                  <a:pt x="10932" y="997"/>
                  <a:pt x="10932" y="1458"/>
                </a:cubicBezTo>
                <a:cubicBezTo>
                  <a:pt x="10932" y="1919"/>
                  <a:pt x="10616" y="2192"/>
                  <a:pt x="10112" y="2192"/>
                </a:cubicBezTo>
                <a:lnTo>
                  <a:pt x="9026" y="2192"/>
                </a:lnTo>
                <a:close/>
                <a:moveTo>
                  <a:pt x="13335" y="4311"/>
                </a:moveTo>
                <a:cubicBezTo>
                  <a:pt x="14088" y="4311"/>
                  <a:pt x="14088" y="4311"/>
                  <a:pt x="14088" y="4311"/>
                </a:cubicBezTo>
                <a:cubicBezTo>
                  <a:pt x="14088" y="730"/>
                  <a:pt x="14088" y="730"/>
                  <a:pt x="14088" y="730"/>
                </a:cubicBezTo>
                <a:cubicBezTo>
                  <a:pt x="15472" y="730"/>
                  <a:pt x="15472" y="730"/>
                  <a:pt x="15472" y="730"/>
                </a:cubicBezTo>
                <a:cubicBezTo>
                  <a:pt x="15472" y="62"/>
                  <a:pt x="15472" y="62"/>
                  <a:pt x="15472" y="62"/>
                </a:cubicBezTo>
                <a:cubicBezTo>
                  <a:pt x="11951" y="62"/>
                  <a:pt x="11951" y="62"/>
                  <a:pt x="11951" y="62"/>
                </a:cubicBezTo>
                <a:cubicBezTo>
                  <a:pt x="11951" y="730"/>
                  <a:pt x="11951" y="730"/>
                  <a:pt x="11951" y="730"/>
                </a:cubicBezTo>
                <a:cubicBezTo>
                  <a:pt x="13335" y="730"/>
                  <a:pt x="13335" y="730"/>
                  <a:pt x="13335" y="730"/>
                </a:cubicBezTo>
                <a:lnTo>
                  <a:pt x="13335" y="4311"/>
                </a:lnTo>
                <a:close/>
                <a:moveTo>
                  <a:pt x="17554" y="4372"/>
                </a:moveTo>
                <a:cubicBezTo>
                  <a:pt x="18040" y="4372"/>
                  <a:pt x="18040" y="4372"/>
                  <a:pt x="18040" y="4372"/>
                </a:cubicBezTo>
                <a:cubicBezTo>
                  <a:pt x="18962" y="4372"/>
                  <a:pt x="19606" y="3837"/>
                  <a:pt x="19606" y="3030"/>
                </a:cubicBezTo>
                <a:cubicBezTo>
                  <a:pt x="19606" y="62"/>
                  <a:pt x="19606" y="62"/>
                  <a:pt x="19606" y="62"/>
                </a:cubicBezTo>
                <a:cubicBezTo>
                  <a:pt x="18865" y="62"/>
                  <a:pt x="18865" y="62"/>
                  <a:pt x="18865" y="62"/>
                </a:cubicBezTo>
                <a:cubicBezTo>
                  <a:pt x="18865" y="3030"/>
                  <a:pt x="18865" y="3030"/>
                  <a:pt x="18865" y="3030"/>
                </a:cubicBezTo>
                <a:cubicBezTo>
                  <a:pt x="18865" y="3485"/>
                  <a:pt x="18550" y="3716"/>
                  <a:pt x="18040" y="3716"/>
                </a:cubicBezTo>
                <a:cubicBezTo>
                  <a:pt x="17554" y="3716"/>
                  <a:pt x="17554" y="3716"/>
                  <a:pt x="17554" y="3716"/>
                </a:cubicBezTo>
                <a:cubicBezTo>
                  <a:pt x="17044" y="3716"/>
                  <a:pt x="16729" y="3485"/>
                  <a:pt x="16729" y="3030"/>
                </a:cubicBezTo>
                <a:cubicBezTo>
                  <a:pt x="16729" y="62"/>
                  <a:pt x="16729" y="62"/>
                  <a:pt x="16729" y="62"/>
                </a:cubicBezTo>
                <a:cubicBezTo>
                  <a:pt x="15988" y="62"/>
                  <a:pt x="15988" y="62"/>
                  <a:pt x="15988" y="62"/>
                </a:cubicBezTo>
                <a:cubicBezTo>
                  <a:pt x="15988" y="3030"/>
                  <a:pt x="15988" y="3030"/>
                  <a:pt x="15988" y="3030"/>
                </a:cubicBezTo>
                <a:cubicBezTo>
                  <a:pt x="15988" y="3837"/>
                  <a:pt x="16631" y="4372"/>
                  <a:pt x="17554" y="437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chemeClr val="bg1"/>
              </a:solidFill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FDC78E36-630A-B2BA-EEC5-A40FFD6BE8C1}"/>
              </a:ext>
            </a:extLst>
          </p:cNvPr>
          <p:cNvCxnSpPr/>
          <p:nvPr userDrawn="1"/>
        </p:nvCxnSpPr>
        <p:spPr>
          <a:xfrm>
            <a:off x="192088" y="225425"/>
            <a:ext cx="0" cy="640715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4A1A04B2-0DB9-C601-60AD-8DC179C474B1}"/>
              </a:ext>
            </a:extLst>
          </p:cNvPr>
          <p:cNvCxnSpPr/>
          <p:nvPr userDrawn="1"/>
        </p:nvCxnSpPr>
        <p:spPr>
          <a:xfrm>
            <a:off x="11972132" y="225425"/>
            <a:ext cx="0" cy="640715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53FEDDD2-1D10-02BF-DF9F-B506C8BE9847}"/>
              </a:ext>
            </a:extLst>
          </p:cNvPr>
          <p:cNvCxnSpPr/>
          <p:nvPr userDrawn="1"/>
        </p:nvCxnSpPr>
        <p:spPr>
          <a:xfrm>
            <a:off x="8182010" y="225425"/>
            <a:ext cx="0" cy="640715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94EF67E7-0024-B4E9-B4F4-87F6826F64A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336751" y="6332449"/>
            <a:ext cx="2743200" cy="365125"/>
          </a:xfrm>
          <a:prstGeom prst="rect">
            <a:avLst/>
          </a:prstGeom>
        </p:spPr>
        <p:txBody>
          <a:bodyPr vert="horz" lIns="91440" tIns="45720" rIns="0" bIns="45720" rtlCol="0" anchor="b"/>
          <a:lstStyle>
            <a:lvl1pPr algn="r">
              <a:defRPr sz="800">
                <a:solidFill>
                  <a:schemeClr val="bg1"/>
                </a:solidFill>
                <a:latin typeface="Inter" panose="02000503000000020004" pitchFamily="50" charset="0"/>
                <a:ea typeface="Inter" panose="02000503000000020004" pitchFamily="50" charset="0"/>
                <a:cs typeface="Inter" panose="02000503000000020004" pitchFamily="50" charset="0"/>
              </a:defRPr>
            </a:lvl1pPr>
          </a:lstStyle>
          <a:p>
            <a:fld id="{605887E3-1871-41B8-AEF0-803B124F661C}" type="datetime1">
              <a:rPr lang="et-EE" smtClean="0"/>
              <a:t>15.03.2024</a:t>
            </a:fld>
            <a:endParaRPr lang="en-EE"/>
          </a:p>
        </p:txBody>
      </p:sp>
      <p:sp>
        <p:nvSpPr>
          <p:cNvPr id="3" name="Text Placeholder 8">
            <a:extLst>
              <a:ext uri="{FF2B5EF4-FFF2-40B4-BE49-F238E27FC236}">
                <a16:creationId xmlns:a16="http://schemas.microsoft.com/office/drawing/2014/main" id="{8AE2B505-3104-0647-E38E-9D935F3C312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88925" y="2892425"/>
            <a:ext cx="7790371" cy="3122295"/>
          </a:xfrm>
        </p:spPr>
        <p:txBody>
          <a:bodyPr numCol="1" anchor="b"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EE"/>
          </a:p>
        </p:txBody>
      </p:sp>
    </p:spTree>
    <p:extLst>
      <p:ext uri="{BB962C8B-B14F-4D97-AF65-F5344CB8AC3E}">
        <p14:creationId xmlns:p14="http://schemas.microsoft.com/office/powerpoint/2010/main" val="7773166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ahepealkir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59" y="225426"/>
            <a:ext cx="7671101" cy="3203574"/>
          </a:xfrm>
        </p:spPr>
        <p:txBody>
          <a:bodyPr>
            <a:noAutofit/>
          </a:bodyPr>
          <a:lstStyle>
            <a:lvl1pPr>
              <a:defRPr sz="4800"/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CFE9E6A4-B336-301C-FAC1-445AB09DEC71}"/>
              </a:ext>
            </a:extLst>
          </p:cNvPr>
          <p:cNvCxnSpPr/>
          <p:nvPr userDrawn="1"/>
        </p:nvCxnSpPr>
        <p:spPr>
          <a:xfrm>
            <a:off x="192088" y="225425"/>
            <a:ext cx="0" cy="640715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EDB396F9-EFBC-D048-283C-932C4C3E25CA}"/>
              </a:ext>
            </a:extLst>
          </p:cNvPr>
          <p:cNvCxnSpPr/>
          <p:nvPr userDrawn="1"/>
        </p:nvCxnSpPr>
        <p:spPr>
          <a:xfrm>
            <a:off x="11972132" y="225425"/>
            <a:ext cx="0" cy="640715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4CE8E789-B583-C321-C579-A2133DC7E6AD}"/>
              </a:ext>
            </a:extLst>
          </p:cNvPr>
          <p:cNvCxnSpPr/>
          <p:nvPr userDrawn="1"/>
        </p:nvCxnSpPr>
        <p:spPr>
          <a:xfrm>
            <a:off x="8182010" y="225425"/>
            <a:ext cx="0" cy="640715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98FE1868-A979-B143-25B0-7C55E6A763E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77746" y="6332449"/>
            <a:ext cx="2891881" cy="365125"/>
          </a:xfrm>
          <a:prstGeom prst="rect">
            <a:avLst/>
          </a:prstGeom>
        </p:spPr>
        <p:txBody>
          <a:bodyPr vert="horz" lIns="91440" tIns="45720" rIns="0" bIns="45720" rtlCol="0" anchor="b"/>
          <a:lstStyle>
            <a:lvl1pPr algn="r">
              <a:defRPr sz="800">
                <a:solidFill>
                  <a:schemeClr val="accent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1pPr>
          </a:lstStyle>
          <a:p>
            <a:fld id="{C290531D-293B-5D42-8EA8-E3B77753EB99}" type="slidenum">
              <a:rPr lang="en-EE"/>
              <a:pPr/>
              <a:t>‹#›</a:t>
            </a:fld>
            <a:endParaRPr lang="en-EE"/>
          </a:p>
        </p:txBody>
      </p:sp>
    </p:spTree>
    <p:extLst>
      <p:ext uri="{BB962C8B-B14F-4D97-AF65-F5344CB8AC3E}">
        <p14:creationId xmlns:p14="http://schemas.microsoft.com/office/powerpoint/2010/main" val="7820474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ahepealkiri_taustapildiga">
    <p:bg>
      <p:bgPr>
        <a:blipFill dpi="0"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59" y="225426"/>
            <a:ext cx="7671101" cy="328547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B2BA9F60-6B6B-6DA5-5B8D-1A8561CC3F40}"/>
              </a:ext>
            </a:extLst>
          </p:cNvPr>
          <p:cNvCxnSpPr/>
          <p:nvPr userDrawn="1"/>
        </p:nvCxnSpPr>
        <p:spPr>
          <a:xfrm>
            <a:off x="192088" y="225425"/>
            <a:ext cx="0" cy="640715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9E0AD9B-6A3F-0F19-205B-5CD9926759D6}"/>
              </a:ext>
            </a:extLst>
          </p:cNvPr>
          <p:cNvCxnSpPr/>
          <p:nvPr userDrawn="1"/>
        </p:nvCxnSpPr>
        <p:spPr>
          <a:xfrm>
            <a:off x="11972132" y="225425"/>
            <a:ext cx="0" cy="640715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4AB393D4-A522-CB75-9218-0EACF5010188}"/>
              </a:ext>
            </a:extLst>
          </p:cNvPr>
          <p:cNvCxnSpPr/>
          <p:nvPr userDrawn="1"/>
        </p:nvCxnSpPr>
        <p:spPr>
          <a:xfrm>
            <a:off x="8182010" y="225425"/>
            <a:ext cx="0" cy="640715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A9FF89B4-0722-E2B6-43AB-CBF4C73311B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77746" y="6332449"/>
            <a:ext cx="2891881" cy="365125"/>
          </a:xfrm>
          <a:prstGeom prst="rect">
            <a:avLst/>
          </a:prstGeom>
        </p:spPr>
        <p:txBody>
          <a:bodyPr vert="horz" lIns="91440" tIns="45720" rIns="0" bIns="45720" rtlCol="0" anchor="b"/>
          <a:lstStyle>
            <a:lvl1pPr algn="r">
              <a:defRPr sz="80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1pPr>
          </a:lstStyle>
          <a:p>
            <a:fld id="{C290531D-293B-5D42-8EA8-E3B77753EB99}" type="slidenum">
              <a:rPr lang="en-EE"/>
              <a:pPr/>
              <a:t>‹#›</a:t>
            </a:fld>
            <a:endParaRPr lang="en-EE"/>
          </a:p>
        </p:txBody>
      </p:sp>
    </p:spTree>
    <p:extLst>
      <p:ext uri="{BB962C8B-B14F-4D97-AF65-F5344CB8AC3E}">
        <p14:creationId xmlns:p14="http://schemas.microsoft.com/office/powerpoint/2010/main" val="7430260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ustapildiga_tekstislaid">
    <p:bg>
      <p:bgPr>
        <a:blipFill dpi="0"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B2BA9F60-6B6B-6DA5-5B8D-1A8561CC3F40}"/>
              </a:ext>
            </a:extLst>
          </p:cNvPr>
          <p:cNvCxnSpPr/>
          <p:nvPr userDrawn="1"/>
        </p:nvCxnSpPr>
        <p:spPr>
          <a:xfrm>
            <a:off x="192088" y="225425"/>
            <a:ext cx="0" cy="640715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9E0AD9B-6A3F-0F19-205B-5CD9926759D6}"/>
              </a:ext>
            </a:extLst>
          </p:cNvPr>
          <p:cNvCxnSpPr/>
          <p:nvPr userDrawn="1"/>
        </p:nvCxnSpPr>
        <p:spPr>
          <a:xfrm>
            <a:off x="11972132" y="225425"/>
            <a:ext cx="0" cy="640715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4AB393D4-A522-CB75-9218-0EACF5010188}"/>
              </a:ext>
            </a:extLst>
          </p:cNvPr>
          <p:cNvCxnSpPr/>
          <p:nvPr userDrawn="1"/>
        </p:nvCxnSpPr>
        <p:spPr>
          <a:xfrm>
            <a:off x="8182010" y="225425"/>
            <a:ext cx="0" cy="640715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itle 1">
            <a:extLst>
              <a:ext uri="{FF2B5EF4-FFF2-40B4-BE49-F238E27FC236}">
                <a16:creationId xmlns:a16="http://schemas.microsoft.com/office/drawing/2014/main" id="{D5FDEEF9-715C-51F9-92A8-7B5EB1CDB5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9559" y="225426"/>
            <a:ext cx="7671101" cy="2077199"/>
          </a:xfr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878BAB44-124E-65E7-C516-F5275EBE4DF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77746" y="6332449"/>
            <a:ext cx="2891881" cy="365125"/>
          </a:xfrm>
          <a:prstGeom prst="rect">
            <a:avLst/>
          </a:prstGeom>
        </p:spPr>
        <p:txBody>
          <a:bodyPr vert="horz" lIns="91440" tIns="45720" rIns="0" bIns="45720" rtlCol="0" anchor="b"/>
          <a:lstStyle>
            <a:lvl1pPr algn="r">
              <a:defRPr sz="80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1pPr>
          </a:lstStyle>
          <a:p>
            <a:fld id="{C290531D-293B-5D42-8EA8-E3B77753EB99}" type="slidenum">
              <a:rPr lang="en-EE"/>
              <a:pPr/>
              <a:t>‹#›</a:t>
            </a:fld>
            <a:endParaRPr lang="en-EE"/>
          </a:p>
        </p:txBody>
      </p:sp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5236639A-7907-3115-2C3D-7F307395D48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88926" y="2892425"/>
            <a:ext cx="7671102" cy="3740150"/>
          </a:xfrm>
        </p:spPr>
        <p:txBody>
          <a:bodyPr numCol="1"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EE"/>
          </a:p>
        </p:txBody>
      </p:sp>
    </p:spTree>
    <p:extLst>
      <p:ext uri="{BB962C8B-B14F-4D97-AF65-F5344CB8AC3E}">
        <p14:creationId xmlns:p14="http://schemas.microsoft.com/office/powerpoint/2010/main" val="37450442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sita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59" y="225426"/>
            <a:ext cx="7671101" cy="4803774"/>
          </a:xfrm>
        </p:spPr>
        <p:txBody>
          <a:bodyPr>
            <a:noAutofit/>
          </a:bodyPr>
          <a:lstStyle>
            <a:lvl1pPr>
              <a:defRPr sz="4800"/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CFE9E6A4-B336-301C-FAC1-445AB09DEC71}"/>
              </a:ext>
            </a:extLst>
          </p:cNvPr>
          <p:cNvCxnSpPr/>
          <p:nvPr userDrawn="1"/>
        </p:nvCxnSpPr>
        <p:spPr>
          <a:xfrm>
            <a:off x="192088" y="225425"/>
            <a:ext cx="0" cy="640715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EDB396F9-EFBC-D048-283C-932C4C3E25CA}"/>
              </a:ext>
            </a:extLst>
          </p:cNvPr>
          <p:cNvCxnSpPr/>
          <p:nvPr userDrawn="1"/>
        </p:nvCxnSpPr>
        <p:spPr>
          <a:xfrm>
            <a:off x="11972132" y="225425"/>
            <a:ext cx="0" cy="640715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4CE8E789-B583-C321-C579-A2133DC7E6AD}"/>
              </a:ext>
            </a:extLst>
          </p:cNvPr>
          <p:cNvCxnSpPr/>
          <p:nvPr userDrawn="1"/>
        </p:nvCxnSpPr>
        <p:spPr>
          <a:xfrm>
            <a:off x="8182010" y="225425"/>
            <a:ext cx="0" cy="640715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16A5F8A6-E1F6-82DB-15BF-AA216B23CA4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746249" y="5427663"/>
            <a:ext cx="4034291" cy="1204912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EE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4F89B279-99E4-E959-B17D-DC5501DF0D76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55600" y="5420647"/>
            <a:ext cx="1211929" cy="1211928"/>
          </a:xfrm>
          <a:prstGeom prst="ellipse">
            <a:avLst/>
          </a:prstGeom>
        </p:spPr>
        <p:txBody>
          <a:bodyPr/>
          <a:lstStyle/>
          <a:p>
            <a:r>
              <a:rPr lang="en-GB"/>
              <a:t>Click icon to add picture</a:t>
            </a:r>
            <a:endParaRPr lang="en-EE"/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0C145A2B-A48C-D956-7F57-F9C4060E781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77746" y="6332449"/>
            <a:ext cx="2891881" cy="365125"/>
          </a:xfrm>
          <a:prstGeom prst="rect">
            <a:avLst/>
          </a:prstGeom>
        </p:spPr>
        <p:txBody>
          <a:bodyPr vert="horz" lIns="91440" tIns="45720" rIns="0" bIns="45720" rtlCol="0" anchor="b"/>
          <a:lstStyle>
            <a:lvl1pPr algn="r">
              <a:defRPr sz="800">
                <a:solidFill>
                  <a:schemeClr val="accent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1pPr>
          </a:lstStyle>
          <a:p>
            <a:fld id="{C290531D-293B-5D42-8EA8-E3B77753EB99}" type="slidenum">
              <a:rPr lang="en-EE"/>
              <a:pPr/>
              <a:t>‹#›</a:t>
            </a:fld>
            <a:endParaRPr lang="en-EE"/>
          </a:p>
        </p:txBody>
      </p:sp>
    </p:spTree>
    <p:extLst>
      <p:ext uri="{BB962C8B-B14F-4D97-AF65-F5344CB8AC3E}">
        <p14:creationId xmlns:p14="http://schemas.microsoft.com/office/powerpoint/2010/main" val="8167019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slideLayout" Target="../slideLayouts/slideLayout41.xml"/><Relationship Id="rId18" Type="http://schemas.openxmlformats.org/officeDocument/2006/relationships/slideLayout" Target="../slideLayouts/slideLayout46.xml"/><Relationship Id="rId26" Type="http://schemas.openxmlformats.org/officeDocument/2006/relationships/slideLayout" Target="../slideLayouts/slideLayout54.xml"/><Relationship Id="rId3" Type="http://schemas.openxmlformats.org/officeDocument/2006/relationships/slideLayout" Target="../slideLayouts/slideLayout31.xml"/><Relationship Id="rId21" Type="http://schemas.openxmlformats.org/officeDocument/2006/relationships/slideLayout" Target="../slideLayouts/slideLayout49.xml"/><Relationship Id="rId7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40.xml"/><Relationship Id="rId17" Type="http://schemas.openxmlformats.org/officeDocument/2006/relationships/slideLayout" Target="../slideLayouts/slideLayout45.xml"/><Relationship Id="rId25" Type="http://schemas.openxmlformats.org/officeDocument/2006/relationships/slideLayout" Target="../slideLayouts/slideLayout53.xml"/><Relationship Id="rId2" Type="http://schemas.openxmlformats.org/officeDocument/2006/relationships/slideLayout" Target="../slideLayouts/slideLayout30.xml"/><Relationship Id="rId16" Type="http://schemas.openxmlformats.org/officeDocument/2006/relationships/slideLayout" Target="../slideLayouts/slideLayout44.xml"/><Relationship Id="rId20" Type="http://schemas.openxmlformats.org/officeDocument/2006/relationships/slideLayout" Target="../slideLayouts/slideLayout48.xml"/><Relationship Id="rId29" Type="http://schemas.openxmlformats.org/officeDocument/2006/relationships/theme" Target="../theme/theme2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24" Type="http://schemas.openxmlformats.org/officeDocument/2006/relationships/slideLayout" Target="../slideLayouts/slideLayout52.xml"/><Relationship Id="rId5" Type="http://schemas.openxmlformats.org/officeDocument/2006/relationships/slideLayout" Target="../slideLayouts/slideLayout33.xml"/><Relationship Id="rId15" Type="http://schemas.openxmlformats.org/officeDocument/2006/relationships/slideLayout" Target="../slideLayouts/slideLayout43.xml"/><Relationship Id="rId23" Type="http://schemas.openxmlformats.org/officeDocument/2006/relationships/slideLayout" Target="../slideLayouts/slideLayout51.xml"/><Relationship Id="rId28" Type="http://schemas.openxmlformats.org/officeDocument/2006/relationships/slideLayout" Target="../slideLayouts/slideLayout56.xml"/><Relationship Id="rId10" Type="http://schemas.openxmlformats.org/officeDocument/2006/relationships/slideLayout" Target="../slideLayouts/slideLayout38.xml"/><Relationship Id="rId19" Type="http://schemas.openxmlformats.org/officeDocument/2006/relationships/slideLayout" Target="../slideLayouts/slideLayout47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Relationship Id="rId14" Type="http://schemas.openxmlformats.org/officeDocument/2006/relationships/slideLayout" Target="../slideLayouts/slideLayout42.xml"/><Relationship Id="rId22" Type="http://schemas.openxmlformats.org/officeDocument/2006/relationships/slideLayout" Target="../slideLayouts/slideLayout50.xml"/><Relationship Id="rId27" Type="http://schemas.openxmlformats.org/officeDocument/2006/relationships/slideLayout" Target="../slideLayouts/slideLayout5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89559" y="225425"/>
            <a:ext cx="10630299" cy="1325563"/>
          </a:xfrm>
          <a:prstGeom prst="rect">
            <a:avLst/>
          </a:prstGeom>
        </p:spPr>
        <p:txBody>
          <a:bodyPr vert="horz" lIns="91440" tIns="0" rIns="91440" bIns="0" rtlCol="0" anchor="t">
            <a:noAutofit/>
          </a:bodyPr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89559" y="1841701"/>
            <a:ext cx="11554327" cy="4351338"/>
          </a:xfrm>
          <a:prstGeom prst="rect">
            <a:avLst/>
          </a:prstGeom>
        </p:spPr>
        <p:txBody>
          <a:bodyPr vert="horz" lIns="91440" tIns="0" rIns="91440" bIns="0" rtlCol="0">
            <a:no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 Vajuta klaviatuuril “Tab”, et liikuda järgmisele tasemele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28E2491F-8EBB-7375-E79D-A233B1A3656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10501" y="6332449"/>
            <a:ext cx="2659125" cy="365125"/>
          </a:xfrm>
          <a:prstGeom prst="rect">
            <a:avLst/>
          </a:prstGeom>
        </p:spPr>
        <p:txBody>
          <a:bodyPr vert="horz" lIns="91440" tIns="45720" rIns="0" bIns="45720" rtlCol="0" anchor="b"/>
          <a:lstStyle>
            <a:lvl1pPr algn="r">
              <a:defRPr sz="800">
                <a:solidFill>
                  <a:schemeClr val="accent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1pPr>
          </a:lstStyle>
          <a:p>
            <a:fld id="{C290531D-293B-5D42-8EA8-E3B77753EB99}" type="slidenum">
              <a:rPr lang="en-EE"/>
              <a:pPr/>
              <a:t>‹#›</a:t>
            </a:fld>
            <a:endParaRPr lang="en-EE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63710B1-39D2-E574-22B4-5CA68B6047F3}"/>
              </a:ext>
            </a:extLst>
          </p:cNvPr>
          <p:cNvSpPr txBox="1"/>
          <p:nvPr userDrawn="1"/>
        </p:nvSpPr>
        <p:spPr>
          <a:xfrm>
            <a:off x="3738880" y="3230880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 anchor="b">
            <a:noAutofit/>
          </a:bodyPr>
          <a:lstStyle/>
          <a:p>
            <a:pPr algn="l"/>
            <a:endParaRPr lang="en-EE" sz="1200" dirty="0">
              <a:solidFill>
                <a:schemeClr val="tx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1061156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3" r:id="rId1"/>
    <p:sldLayoutId id="2147483768" r:id="rId2"/>
    <p:sldLayoutId id="2147483769" r:id="rId3"/>
    <p:sldLayoutId id="2147484013" r:id="rId4"/>
    <p:sldLayoutId id="2147483836" r:id="rId5"/>
    <p:sldLayoutId id="2147483804" r:id="rId6"/>
    <p:sldLayoutId id="2147483830" r:id="rId7"/>
    <p:sldLayoutId id="2147483838" r:id="rId8"/>
    <p:sldLayoutId id="2147483837" r:id="rId9"/>
    <p:sldLayoutId id="2147483770" r:id="rId10"/>
    <p:sldLayoutId id="2147483840" r:id="rId11"/>
    <p:sldLayoutId id="2147483829" r:id="rId12"/>
    <p:sldLayoutId id="2147483978" r:id="rId13"/>
    <p:sldLayoutId id="2147483828" r:id="rId14"/>
    <p:sldLayoutId id="2147483979" r:id="rId15"/>
    <p:sldLayoutId id="2147483832" r:id="rId16"/>
    <p:sldLayoutId id="2147483980" r:id="rId17"/>
    <p:sldLayoutId id="2147483827" r:id="rId18"/>
    <p:sldLayoutId id="2147483977" r:id="rId19"/>
    <p:sldLayoutId id="2147483981" r:id="rId20"/>
    <p:sldLayoutId id="2147483842" r:id="rId21"/>
    <p:sldLayoutId id="2147483841" r:id="rId22"/>
    <p:sldLayoutId id="2147483833" r:id="rId23"/>
    <p:sldLayoutId id="2147483834" r:id="rId24"/>
    <p:sldLayoutId id="2147483982" r:id="rId25"/>
    <p:sldLayoutId id="2147483835" r:id="rId26"/>
    <p:sldLayoutId id="2147483839" r:id="rId27"/>
    <p:sldLayoutId id="2147484011" r:id="rId28"/>
  </p:sldLayoutIdLst>
  <p:transition spd="slow">
    <p:push dir="u"/>
  </p:transition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800" b="0" i="0" kern="1200">
          <a:solidFill>
            <a:schemeClr val="accent2"/>
          </a:solidFill>
          <a:latin typeface="Tartu Kodanik" pitchFamily="2" charset="0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Clr>
          <a:schemeClr val="accent2"/>
        </a:buClr>
        <a:buSzPct val="100000"/>
        <a:buFont typeface="Arial" panose="020B0604020202020204" pitchFamily="34" charset="0"/>
        <a:buNone/>
        <a:defRPr sz="1800" b="0" i="0" kern="1200">
          <a:solidFill>
            <a:schemeClr val="accent2"/>
          </a:solidFill>
          <a:latin typeface="+mn-lt"/>
          <a:ea typeface="Inter" panose="02000503000000020004" pitchFamily="2" charset="0"/>
          <a:cs typeface="Inter" panose="02000503000000020004" pitchFamily="2" charset="0"/>
        </a:defRPr>
      </a:lvl1pPr>
      <a:lvl2pPr marL="628650" indent="-303213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SzPct val="100000"/>
        <a:buFont typeface="Arial" panose="020B0604020202020204" pitchFamily="34" charset="0"/>
        <a:buChar char="•"/>
        <a:tabLst/>
        <a:defRPr sz="1800" b="0" i="0" kern="1200">
          <a:solidFill>
            <a:schemeClr val="accent2"/>
          </a:solidFill>
          <a:latin typeface="+mn-lt"/>
          <a:ea typeface="Inter" panose="02000503000000020004" pitchFamily="2" charset="0"/>
          <a:cs typeface="Inter" panose="02000503000000020004" pitchFamily="2" charset="0"/>
        </a:defRPr>
      </a:lvl2pPr>
      <a:lvl3pPr marL="1027113" indent="-314325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SzPct val="100000"/>
        <a:buFont typeface="Courier New" panose="02070309020205020404" pitchFamily="49" charset="0"/>
        <a:buChar char="o"/>
        <a:tabLst>
          <a:tab pos="1147763" algn="l"/>
          <a:tab pos="1681163" algn="l"/>
        </a:tabLst>
        <a:defRPr sz="1800" b="0" i="0" kern="1200">
          <a:solidFill>
            <a:schemeClr val="accent2"/>
          </a:solidFill>
          <a:latin typeface="+mn-lt"/>
          <a:ea typeface="Inter" panose="02000503000000020004" pitchFamily="2" charset="0"/>
          <a:cs typeface="Inter" panose="02000503000000020004" pitchFamily="2" charset="0"/>
        </a:defRPr>
      </a:lvl3pPr>
      <a:lvl4pPr marL="1427163" indent="-315913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SzPct val="100000"/>
        <a:buFont typeface="Courier New" panose="02070309020205020404" pitchFamily="49" charset="0"/>
        <a:buChar char="o"/>
        <a:tabLst>
          <a:tab pos="1279525" algn="l"/>
        </a:tabLst>
        <a:defRPr sz="1800" b="0" i="0" kern="1200">
          <a:solidFill>
            <a:schemeClr val="accent2"/>
          </a:solidFill>
          <a:latin typeface="+mn-lt"/>
          <a:ea typeface="Inter" panose="02000503000000020004" pitchFamily="2" charset="0"/>
          <a:cs typeface="Inter" panose="02000503000000020004" pitchFamily="2" charset="0"/>
        </a:defRPr>
      </a:lvl4pPr>
      <a:lvl5pPr marL="2006600" indent="-314325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SzPct val="100000"/>
        <a:buFont typeface="Wingdings" pitchFamily="2" charset="2"/>
        <a:buChar char="§"/>
        <a:tabLst>
          <a:tab pos="1554163" algn="l"/>
          <a:tab pos="1635125" algn="l"/>
        </a:tabLst>
        <a:defRPr sz="1800" b="0" i="0" kern="1200">
          <a:solidFill>
            <a:schemeClr val="accent2"/>
          </a:solidFill>
          <a:latin typeface="+mn-lt"/>
          <a:ea typeface="Inter" panose="02000503000000020004" pitchFamily="2" charset="0"/>
          <a:cs typeface="Inter" panose="02000503000000020004" pitchFamily="2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7537" userDrawn="1">
          <p15:clr>
            <a:srgbClr val="F26B43"/>
          </p15:clr>
        </p15:guide>
        <p15:guide id="4" pos="121" userDrawn="1">
          <p15:clr>
            <a:srgbClr val="F26B43"/>
          </p15:clr>
        </p15:guide>
        <p15:guide id="5" orient="horz" pos="142" userDrawn="1">
          <p15:clr>
            <a:srgbClr val="F26B43"/>
          </p15:clr>
        </p15:guide>
        <p15:guide id="6" orient="horz" pos="4178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89559" y="225425"/>
            <a:ext cx="10630299" cy="1325563"/>
          </a:xfrm>
          <a:prstGeom prst="rect">
            <a:avLst/>
          </a:prstGeom>
        </p:spPr>
        <p:txBody>
          <a:bodyPr vert="horz" lIns="91440" tIns="0" rIns="91440" bIns="0" rtlCol="0" anchor="t">
            <a:noAutofit/>
          </a:bodyPr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89559" y="1841701"/>
            <a:ext cx="11554327" cy="4351338"/>
          </a:xfrm>
          <a:prstGeom prst="rect">
            <a:avLst/>
          </a:prstGeom>
        </p:spPr>
        <p:txBody>
          <a:bodyPr vert="horz" lIns="91440" tIns="0" rIns="91440" bIns="0" rtlCol="0">
            <a:no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 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28E2491F-8EBB-7375-E79D-A233B1A3656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10501" y="6332449"/>
            <a:ext cx="2659125" cy="365125"/>
          </a:xfrm>
          <a:prstGeom prst="rect">
            <a:avLst/>
          </a:prstGeom>
        </p:spPr>
        <p:txBody>
          <a:bodyPr vert="horz" lIns="91440" tIns="45720" rIns="0" bIns="45720" rtlCol="0" anchor="b"/>
          <a:lstStyle>
            <a:lvl1pPr algn="r">
              <a:defRPr sz="800">
                <a:solidFill>
                  <a:schemeClr val="accent4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1pPr>
          </a:lstStyle>
          <a:p>
            <a:fld id="{C290531D-293B-5D42-8EA8-E3B77753EB99}" type="slidenum">
              <a:rPr lang="en-EE"/>
              <a:pPr/>
              <a:t>‹#›</a:t>
            </a:fld>
            <a:endParaRPr lang="en-EE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63710B1-39D2-E574-22B4-5CA68B6047F3}"/>
              </a:ext>
            </a:extLst>
          </p:cNvPr>
          <p:cNvSpPr txBox="1"/>
          <p:nvPr userDrawn="1"/>
        </p:nvSpPr>
        <p:spPr>
          <a:xfrm>
            <a:off x="3738880" y="3230880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 anchor="b">
            <a:noAutofit/>
          </a:bodyPr>
          <a:lstStyle/>
          <a:p>
            <a:pPr algn="l"/>
            <a:endParaRPr lang="en-EE" sz="12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454595A-9A58-63D1-C002-F8F4A4D35FBB}"/>
              </a:ext>
            </a:extLst>
          </p:cNvPr>
          <p:cNvSpPr txBox="1"/>
          <p:nvPr userDrawn="1"/>
        </p:nvSpPr>
        <p:spPr>
          <a:xfrm>
            <a:off x="10935093" y="6513922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 anchor="b">
            <a:noAutofit/>
          </a:bodyPr>
          <a:lstStyle/>
          <a:p>
            <a:pPr algn="l"/>
            <a:endParaRPr lang="en-EE" sz="1200" dirty="0">
              <a:solidFill>
                <a:schemeClr val="tx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0033107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84" r:id="rId1"/>
    <p:sldLayoutId id="2147483985" r:id="rId2"/>
    <p:sldLayoutId id="2147483986" r:id="rId3"/>
    <p:sldLayoutId id="2147483987" r:id="rId4"/>
    <p:sldLayoutId id="2147483988" r:id="rId5"/>
    <p:sldLayoutId id="2147483989" r:id="rId6"/>
    <p:sldLayoutId id="2147483990" r:id="rId7"/>
    <p:sldLayoutId id="2147483991" r:id="rId8"/>
    <p:sldLayoutId id="2147483992" r:id="rId9"/>
    <p:sldLayoutId id="2147483993" r:id="rId10"/>
    <p:sldLayoutId id="2147483994" r:id="rId11"/>
    <p:sldLayoutId id="2147483995" r:id="rId12"/>
    <p:sldLayoutId id="2147483996" r:id="rId13"/>
    <p:sldLayoutId id="2147483997" r:id="rId14"/>
    <p:sldLayoutId id="2147483998" r:id="rId15"/>
    <p:sldLayoutId id="2147483999" r:id="rId16"/>
    <p:sldLayoutId id="2147484000" r:id="rId17"/>
    <p:sldLayoutId id="2147484001" r:id="rId18"/>
    <p:sldLayoutId id="2147484002" r:id="rId19"/>
    <p:sldLayoutId id="2147484010" r:id="rId20"/>
    <p:sldLayoutId id="2147484003" r:id="rId21"/>
    <p:sldLayoutId id="2147484004" r:id="rId22"/>
    <p:sldLayoutId id="2147484005" r:id="rId23"/>
    <p:sldLayoutId id="2147484006" r:id="rId24"/>
    <p:sldLayoutId id="2147484008" r:id="rId25"/>
    <p:sldLayoutId id="2147484007" r:id="rId26"/>
    <p:sldLayoutId id="2147484009" r:id="rId27"/>
    <p:sldLayoutId id="2147484012" r:id="rId28"/>
  </p:sldLayoutIdLst>
  <p:transition spd="slow">
    <p:push dir="u"/>
  </p:transition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800" b="0" i="0" kern="1200">
          <a:solidFill>
            <a:schemeClr val="accent4"/>
          </a:solidFill>
          <a:latin typeface="Tartu Kodanik" pitchFamily="2" charset="0"/>
          <a:ea typeface="+mj-ea"/>
          <a:cs typeface="+mj-cs"/>
        </a:defRPr>
      </a:lvl1pPr>
    </p:titleStyle>
    <p:bodyStyle>
      <a:lvl1pPr marL="285750" indent="-285750" algn="l" defTabSz="914400" rtl="0" eaLnBrk="1" latinLnBrk="0" hangingPunct="1">
        <a:lnSpc>
          <a:spcPct val="90000"/>
        </a:lnSpc>
        <a:spcBef>
          <a:spcPts val="1000"/>
        </a:spcBef>
        <a:buClr>
          <a:schemeClr val="accent4"/>
        </a:buClr>
        <a:buSzPct val="100000"/>
        <a:buFont typeface="Arial" panose="020B0604020202020204" pitchFamily="34" charset="0"/>
        <a:buChar char="•"/>
        <a:defRPr sz="1800" b="0" i="0" kern="1200">
          <a:solidFill>
            <a:schemeClr val="accent4"/>
          </a:solidFill>
          <a:latin typeface="+mn-lt"/>
          <a:ea typeface="Inter" panose="02000503000000020004" pitchFamily="2" charset="0"/>
          <a:cs typeface="Inter" panose="02000503000000020004" pitchFamily="2" charset="0"/>
        </a:defRPr>
      </a:lvl1pPr>
      <a:lvl2pPr marL="628650" indent="-303213" algn="l" defTabSz="914400" rtl="0" eaLnBrk="1" latinLnBrk="0" hangingPunct="1">
        <a:lnSpc>
          <a:spcPct val="90000"/>
        </a:lnSpc>
        <a:spcBef>
          <a:spcPts val="500"/>
        </a:spcBef>
        <a:buClr>
          <a:schemeClr val="accent4"/>
        </a:buClr>
        <a:buSzPct val="100000"/>
        <a:buFont typeface="Arial" panose="020B0604020202020204" pitchFamily="34" charset="0"/>
        <a:buChar char="•"/>
        <a:tabLst/>
        <a:defRPr sz="1800" b="0" i="0" kern="1200">
          <a:solidFill>
            <a:schemeClr val="accent4"/>
          </a:solidFill>
          <a:latin typeface="+mn-lt"/>
          <a:ea typeface="Inter" panose="02000503000000020004" pitchFamily="2" charset="0"/>
          <a:cs typeface="Inter" panose="02000503000000020004" pitchFamily="2" charset="0"/>
        </a:defRPr>
      </a:lvl2pPr>
      <a:lvl3pPr marL="1027113" indent="-314325" algn="l" defTabSz="914400" rtl="0" eaLnBrk="1" latinLnBrk="0" hangingPunct="1">
        <a:lnSpc>
          <a:spcPct val="90000"/>
        </a:lnSpc>
        <a:spcBef>
          <a:spcPts val="500"/>
        </a:spcBef>
        <a:buClr>
          <a:schemeClr val="accent4"/>
        </a:buClr>
        <a:buSzPct val="100000"/>
        <a:buFont typeface="Courier New" panose="02070309020205020404" pitchFamily="49" charset="0"/>
        <a:buChar char="o"/>
        <a:tabLst>
          <a:tab pos="1147763" algn="l"/>
          <a:tab pos="1681163" algn="l"/>
        </a:tabLst>
        <a:defRPr sz="1800" b="0" i="0" kern="1200">
          <a:solidFill>
            <a:schemeClr val="accent4"/>
          </a:solidFill>
          <a:latin typeface="+mn-lt"/>
          <a:ea typeface="Inter" panose="02000503000000020004" pitchFamily="2" charset="0"/>
          <a:cs typeface="Inter" panose="02000503000000020004" pitchFamily="2" charset="0"/>
        </a:defRPr>
      </a:lvl3pPr>
      <a:lvl4pPr marL="1427163" indent="-315913" algn="l" defTabSz="914400" rtl="0" eaLnBrk="1" latinLnBrk="0" hangingPunct="1">
        <a:lnSpc>
          <a:spcPct val="90000"/>
        </a:lnSpc>
        <a:spcBef>
          <a:spcPts val="500"/>
        </a:spcBef>
        <a:buClr>
          <a:schemeClr val="accent4"/>
        </a:buClr>
        <a:buSzPct val="100000"/>
        <a:buFont typeface="Courier New" panose="02070309020205020404" pitchFamily="49" charset="0"/>
        <a:buChar char="o"/>
        <a:tabLst>
          <a:tab pos="1279525" algn="l"/>
        </a:tabLst>
        <a:defRPr sz="1800" b="0" i="0" kern="1200">
          <a:solidFill>
            <a:schemeClr val="accent4"/>
          </a:solidFill>
          <a:latin typeface="+mn-lt"/>
          <a:ea typeface="Inter" panose="02000503000000020004" pitchFamily="2" charset="0"/>
          <a:cs typeface="Inter" panose="02000503000000020004" pitchFamily="2" charset="0"/>
        </a:defRPr>
      </a:lvl4pPr>
      <a:lvl5pPr marL="2006600" indent="-314325" algn="l" defTabSz="914400" rtl="0" eaLnBrk="1" latinLnBrk="0" hangingPunct="1">
        <a:lnSpc>
          <a:spcPct val="90000"/>
        </a:lnSpc>
        <a:spcBef>
          <a:spcPts val="500"/>
        </a:spcBef>
        <a:buClr>
          <a:schemeClr val="accent4"/>
        </a:buClr>
        <a:buSzPct val="100000"/>
        <a:buFont typeface="Wingdings" pitchFamily="2" charset="2"/>
        <a:buChar char="§"/>
        <a:tabLst>
          <a:tab pos="1554163" algn="l"/>
          <a:tab pos="1635125" algn="l"/>
        </a:tabLst>
        <a:defRPr sz="1800" b="0" i="0" kern="1200">
          <a:solidFill>
            <a:schemeClr val="accent4"/>
          </a:solidFill>
          <a:latin typeface="+mn-lt"/>
          <a:ea typeface="Inter" panose="02000503000000020004" pitchFamily="2" charset="0"/>
          <a:cs typeface="Inter" panose="02000503000000020004" pitchFamily="2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 pos="7537">
          <p15:clr>
            <a:srgbClr val="F26B43"/>
          </p15:clr>
        </p15:guide>
        <p15:guide id="4" pos="121">
          <p15:clr>
            <a:srgbClr val="F26B43"/>
          </p15:clr>
        </p15:guide>
        <p15:guide id="5" orient="horz" pos="142">
          <p15:clr>
            <a:srgbClr val="F26B43"/>
          </p15:clr>
        </p15:guide>
        <p15:guide id="6" orient="horz" pos="4178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9D805B-0AC4-012A-2B6B-26FBF422E0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dirty="0"/>
              <a:t>Värbamisprotsessid uuele tasemele</a:t>
            </a:r>
            <a:endParaRPr lang="en-EE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C2584E-7523-6E4A-B6AD-F4FEF095E0A5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D01EF300-18BD-4C09-9FDE-18647A4E01D5}" type="datetime1">
              <a:rPr lang="et-EE" smtClean="0"/>
              <a:t>15.03.2024</a:t>
            </a:fld>
            <a:endParaRPr lang="en-EE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4B84F8F-D266-85E1-889B-D2D9FE8C92E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marL="0" indent="0">
              <a:buNone/>
            </a:pPr>
            <a:r>
              <a:rPr lang="et-EE" dirty="0"/>
              <a:t>Külli Ojasaar</a:t>
            </a:r>
            <a:endParaRPr lang="en-EE" dirty="0"/>
          </a:p>
        </p:txBody>
      </p:sp>
    </p:spTree>
    <p:extLst>
      <p:ext uri="{BB962C8B-B14F-4D97-AF65-F5344CB8AC3E}">
        <p14:creationId xmlns:p14="http://schemas.microsoft.com/office/powerpoint/2010/main" val="6670735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3A7CBB5-E88D-269D-DECA-9520DDE8B16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t-EE" b="1" dirty="0"/>
              <a:t>Juurdepääs isikustatud</a:t>
            </a:r>
          </a:p>
          <a:p>
            <a:endParaRPr lang="et-EE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AC3901F-CAB6-B925-41F1-A417E9AB3D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4977" y="777738"/>
            <a:ext cx="11602046" cy="5302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450297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76AA49B-9737-D927-4241-E3F979D7BE9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t-EE" b="1" dirty="0"/>
              <a:t>Lihtne ja loogiline</a:t>
            </a:r>
          </a:p>
          <a:p>
            <a:endParaRPr lang="et-EE" b="1" dirty="0"/>
          </a:p>
          <a:p>
            <a:endParaRPr lang="et-EE" b="1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4CAC679-DC10-405D-A3F7-2C9BF50FD0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8626" y="844417"/>
            <a:ext cx="11614747" cy="5169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633601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3A7CBB5-E88D-269D-DECA-9520DDE8B16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t-EE" b="1" dirty="0"/>
              <a:t>Ülevaade kandidaadist</a:t>
            </a:r>
          </a:p>
          <a:p>
            <a:endParaRPr lang="et-EE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DFCA1B4-887A-472F-6E40-3CB3E11CFF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5012" y="787264"/>
            <a:ext cx="11201976" cy="5283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72844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3A7CBB5-E88D-269D-DECA-9520DDE8B16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t-EE" b="1" dirty="0"/>
              <a:t>E-maili saatmine valitutele</a:t>
            </a:r>
          </a:p>
          <a:p>
            <a:endParaRPr lang="et-EE" b="1" dirty="0"/>
          </a:p>
          <a:p>
            <a:endParaRPr lang="et-EE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B2103A2-377F-8296-2936-2A1CF028B9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6435" y="780914"/>
            <a:ext cx="11259129" cy="5296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476243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3A7CBB5-E88D-269D-DECA-9520DDE8B16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t-EE" b="1" dirty="0"/>
              <a:t>Tagasiside ühe kirjaga </a:t>
            </a:r>
          </a:p>
          <a:p>
            <a:endParaRPr lang="et-EE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7A48A72-850B-FA6A-8803-6899B96213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9903" y="787264"/>
            <a:ext cx="11532193" cy="5283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019674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3A7CBB5-E88D-269D-DECA-9520DDE8B16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19554" y="325677"/>
            <a:ext cx="9470219" cy="6306898"/>
          </a:xfrm>
        </p:spPr>
        <p:txBody>
          <a:bodyPr/>
          <a:lstStyle/>
          <a:p>
            <a:r>
              <a:rPr lang="et-EE" b="1" dirty="0"/>
              <a:t>Statistika nähtav </a:t>
            </a:r>
            <a:r>
              <a:rPr lang="et-EE" b="1" dirty="0" err="1"/>
              <a:t>Recruris</a:t>
            </a:r>
            <a:r>
              <a:rPr lang="et-EE" b="1" dirty="0"/>
              <a:t> ja töötlemiseks ka </a:t>
            </a:r>
            <a:r>
              <a:rPr lang="et-EE" b="1" dirty="0" err="1"/>
              <a:t>excelis</a:t>
            </a:r>
            <a:endParaRPr lang="et-EE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BA2F105-712E-9457-ABF6-B674A67C41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021" y="1701711"/>
            <a:ext cx="11817957" cy="3454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747905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5240FD-7454-80A4-98B1-9B102BC51B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EE" dirty="0"/>
              <a:t>Aitäh!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DC4604-4850-3B67-6762-0D46F684EFE7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41680FE4-E550-4FFA-8DAE-59B95440BFFB}" type="datetime1">
              <a:rPr lang="et-EE" smtClean="0"/>
              <a:t>15.03.2024</a:t>
            </a:fld>
            <a:endParaRPr lang="en-E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CDFC45-6014-7737-EA7F-FAF423A2911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t-EE" dirty="0"/>
              <a:t>Külli Ojasaar</a:t>
            </a:r>
            <a:br>
              <a:rPr lang="en-EE" dirty="0"/>
            </a:br>
            <a:r>
              <a:rPr lang="en-EE" dirty="0"/>
              <a:t>Tartu Linnavalitsus</a:t>
            </a:r>
          </a:p>
        </p:txBody>
      </p:sp>
    </p:spTree>
    <p:extLst>
      <p:ext uri="{BB962C8B-B14F-4D97-AF65-F5344CB8AC3E}">
        <p14:creationId xmlns:p14="http://schemas.microsoft.com/office/powerpoint/2010/main" val="28160413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45B752-BBF2-3C6D-1CB0-706C675650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9559" y="225426"/>
            <a:ext cx="8112759" cy="2077199"/>
          </a:xfrm>
        </p:spPr>
        <p:txBody>
          <a:bodyPr/>
          <a:lstStyle/>
          <a:p>
            <a:r>
              <a:rPr lang="et-EE" dirty="0"/>
              <a:t>Ajend</a:t>
            </a:r>
            <a:endParaRPr lang="en-E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CF0720-CA29-B9D0-4211-48F96046934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t-EE" b="1" dirty="0"/>
              <a:t>Konkursside ja kandidaatide haldamine kohmakas, ajamahukas, vigane</a:t>
            </a:r>
          </a:p>
          <a:p>
            <a:endParaRPr lang="et-EE" b="1" dirty="0"/>
          </a:p>
          <a:p>
            <a:endParaRPr lang="et-EE" b="1" dirty="0"/>
          </a:p>
          <a:p>
            <a:endParaRPr lang="et-EE" b="1" dirty="0"/>
          </a:p>
          <a:p>
            <a:endParaRPr lang="et-EE" b="1" dirty="0"/>
          </a:p>
          <a:p>
            <a:endParaRPr lang="et-EE" b="1" dirty="0"/>
          </a:p>
          <a:p>
            <a:endParaRPr lang="et-EE" b="1" dirty="0"/>
          </a:p>
          <a:p>
            <a:r>
              <a:rPr lang="et-EE" dirty="0"/>
              <a:t>Jagan Tartu Linnavalitsuse kogemuslugu värbamiskeskkonna kasutusele võtmise teekonnast</a:t>
            </a:r>
          </a:p>
          <a:p>
            <a:pPr marL="2800350" lvl="5" indent="-285750"/>
            <a:endParaRPr lang="et-EE" dirty="0"/>
          </a:p>
          <a:p>
            <a:pPr marL="2800350" lvl="5" indent="-285750"/>
            <a:endParaRPr lang="et-EE" dirty="0"/>
          </a:p>
          <a:p>
            <a:pPr marL="1666875" lvl="3" indent="-285750"/>
            <a:endParaRPr lang="et-EE" dirty="0"/>
          </a:p>
          <a:p>
            <a:endParaRPr lang="et-EE" b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6E53FF9-5564-B530-5726-4D2E87BC25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290531D-293B-5D42-8EA8-E3B77753EB99}" type="slidenum">
              <a:rPr lang="en-EE" smtClean="0"/>
              <a:pPr/>
              <a:t>2</a:t>
            </a:fld>
            <a:endParaRPr lang="en-EE"/>
          </a:p>
        </p:txBody>
      </p:sp>
    </p:spTree>
    <p:extLst>
      <p:ext uri="{BB962C8B-B14F-4D97-AF65-F5344CB8AC3E}">
        <p14:creationId xmlns:p14="http://schemas.microsoft.com/office/powerpoint/2010/main" val="35580656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45B752-BBF2-3C6D-1CB0-706C675650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9559" y="225426"/>
            <a:ext cx="8112759" cy="2077199"/>
          </a:xfrm>
        </p:spPr>
        <p:txBody>
          <a:bodyPr/>
          <a:lstStyle/>
          <a:p>
            <a:r>
              <a:rPr lang="et-EE" dirty="0"/>
              <a:t>Eeltöö(1)</a:t>
            </a:r>
            <a:endParaRPr lang="en-E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CF0720-CA29-B9D0-4211-48F96046934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t-EE" b="1" dirty="0"/>
              <a:t>1. Viisime end kurssi suure pildiga</a:t>
            </a:r>
          </a:p>
          <a:p>
            <a:endParaRPr lang="et-EE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t-EE" dirty="0"/>
              <a:t>Vaatasime turul/digimaailmas ringi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t-EE" dirty="0"/>
              <a:t>Vaatasime huviga erinevaid esitlusi kasutatavatest lahendustest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t-EE" dirty="0"/>
              <a:t>Uurisime hinnastamise põhimõtteid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t-EE" dirty="0"/>
              <a:t>Katsetasime teiste päris konkurssidel kandidaadi teekondi ja pildistasime seda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t-EE" dirty="0"/>
              <a:t>Jälgisime sihtotsingu partneri värbamisprotsessi haldamist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t-EE" dirty="0"/>
              <a:t>Märkasime edulugusid ja ämbreid</a:t>
            </a:r>
          </a:p>
          <a:p>
            <a:pPr marL="2800350" lvl="5" indent="-285750"/>
            <a:endParaRPr lang="et-EE" dirty="0"/>
          </a:p>
          <a:p>
            <a:pPr marL="2800350" lvl="5" indent="-285750"/>
            <a:endParaRPr lang="et-EE" dirty="0"/>
          </a:p>
          <a:p>
            <a:pPr marL="1666875" lvl="3" indent="-285750"/>
            <a:endParaRPr lang="et-EE" dirty="0"/>
          </a:p>
          <a:p>
            <a:endParaRPr lang="et-EE" b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6E53FF9-5564-B530-5726-4D2E87BC25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290531D-293B-5D42-8EA8-E3B77753EB99}" type="slidenum">
              <a:rPr lang="en-EE" smtClean="0"/>
              <a:pPr/>
              <a:t>3</a:t>
            </a:fld>
            <a:endParaRPr lang="en-EE"/>
          </a:p>
        </p:txBody>
      </p:sp>
    </p:spTree>
    <p:extLst>
      <p:ext uri="{BB962C8B-B14F-4D97-AF65-F5344CB8AC3E}">
        <p14:creationId xmlns:p14="http://schemas.microsoft.com/office/powerpoint/2010/main" val="17230001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45B752-BBF2-3C6D-1CB0-706C675650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9559" y="225426"/>
            <a:ext cx="8112759" cy="2077199"/>
          </a:xfrm>
        </p:spPr>
        <p:txBody>
          <a:bodyPr/>
          <a:lstStyle/>
          <a:p>
            <a:r>
              <a:rPr lang="et-EE" dirty="0"/>
              <a:t>Eeltöö(2)</a:t>
            </a:r>
            <a:endParaRPr lang="en-E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CF0720-CA29-B9D0-4211-48F96046934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88925" y="2892425"/>
            <a:ext cx="11325901" cy="3740150"/>
          </a:xfrm>
        </p:spPr>
        <p:txBody>
          <a:bodyPr/>
          <a:lstStyle/>
          <a:p>
            <a:r>
              <a:rPr lang="et-EE" b="1" dirty="0"/>
              <a:t> 2. Kõrvutasime suurt pilti meie võimalustega</a:t>
            </a:r>
          </a:p>
          <a:p>
            <a:endParaRPr lang="et-EE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t-EE" dirty="0"/>
              <a:t>Rääkisime oma IT-inimestega, et aru saada, mis tingimustele me unistuste rakendus peab vastama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t-EE" dirty="0"/>
              <a:t>Uurisime meie kodukale konkursside peegeldamise võimalusi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t-EE" dirty="0"/>
              <a:t>Uurisime maandumislehe tegemise ja sidumise võimalusi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t-EE" dirty="0"/>
              <a:t>Uurisime keskselt kasutajaõiguste andmise ja haldamise võimalusi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t-EE" dirty="0"/>
          </a:p>
          <a:p>
            <a:pPr marL="1666875" lvl="3" indent="-285750">
              <a:buFont typeface="Arial" panose="020B0604020202020204" pitchFamily="34" charset="0"/>
              <a:buChar char="•"/>
            </a:pPr>
            <a:endParaRPr lang="et-EE" dirty="0"/>
          </a:p>
          <a:p>
            <a:pPr lvl="3" indent="0">
              <a:buNone/>
            </a:pPr>
            <a:endParaRPr lang="et-EE" dirty="0"/>
          </a:p>
          <a:p>
            <a:pPr lvl="5" indent="0">
              <a:buNone/>
            </a:pPr>
            <a:endParaRPr lang="et-EE" dirty="0"/>
          </a:p>
          <a:p>
            <a:pPr marL="2800350" lvl="5" indent="-285750"/>
            <a:endParaRPr lang="et-EE" dirty="0"/>
          </a:p>
          <a:p>
            <a:pPr marL="2800350" lvl="5" indent="-285750"/>
            <a:endParaRPr lang="et-EE" dirty="0"/>
          </a:p>
          <a:p>
            <a:pPr marL="1666875" lvl="3" indent="-285750"/>
            <a:endParaRPr lang="et-EE" dirty="0"/>
          </a:p>
          <a:p>
            <a:endParaRPr lang="et-EE" b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6E53FF9-5564-B530-5726-4D2E87BC25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290531D-293B-5D42-8EA8-E3B77753EB99}" type="slidenum">
              <a:rPr lang="en-EE" smtClean="0"/>
              <a:pPr/>
              <a:t>4</a:t>
            </a:fld>
            <a:endParaRPr lang="en-EE"/>
          </a:p>
        </p:txBody>
      </p:sp>
    </p:spTree>
    <p:extLst>
      <p:ext uri="{BB962C8B-B14F-4D97-AF65-F5344CB8AC3E}">
        <p14:creationId xmlns:p14="http://schemas.microsoft.com/office/powerpoint/2010/main" val="15195493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45B752-BBF2-3C6D-1CB0-706C675650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9559" y="225426"/>
            <a:ext cx="8112759" cy="2077199"/>
          </a:xfrm>
        </p:spPr>
        <p:txBody>
          <a:bodyPr/>
          <a:lstStyle/>
          <a:p>
            <a:r>
              <a:rPr lang="et-EE" dirty="0"/>
              <a:t>Eeltöö(3)</a:t>
            </a:r>
            <a:endParaRPr lang="en-E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CF0720-CA29-B9D0-4211-48F96046934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22373" y="2592298"/>
            <a:ext cx="11292453" cy="4040275"/>
          </a:xfrm>
        </p:spPr>
        <p:txBody>
          <a:bodyPr/>
          <a:lstStyle/>
          <a:p>
            <a:r>
              <a:rPr lang="et-EE" b="1" dirty="0"/>
              <a:t>3. Kuula+ jaga+ peegelda-&gt; sõnasta saadav kasu</a:t>
            </a:r>
          </a:p>
          <a:p>
            <a:endParaRPr lang="et-EE" b="1" dirty="0"/>
          </a:p>
          <a:p>
            <a:r>
              <a:rPr lang="et-EE" dirty="0"/>
              <a:t>Uurisime värbamiste käigus, kuidas juhid suhtuvad võimalusesse </a:t>
            </a:r>
          </a:p>
          <a:p>
            <a:pPr marL="863600" lvl="1" indent="-285750"/>
            <a:r>
              <a:rPr lang="et-EE" dirty="0"/>
              <a:t>näha oma konkursse ja kandidaate ühes kohas</a:t>
            </a:r>
          </a:p>
          <a:p>
            <a:pPr marL="863600" lvl="1" indent="-285750"/>
            <a:r>
              <a:rPr lang="et-EE" dirty="0"/>
              <a:t>hallata isikuliselt juurdepääsu konkursile</a:t>
            </a:r>
          </a:p>
          <a:p>
            <a:pPr marL="863600" lvl="1" indent="-285750"/>
            <a:r>
              <a:rPr lang="et-EE" dirty="0"/>
              <a:t>järjestada kandidaate ilma </a:t>
            </a:r>
            <a:r>
              <a:rPr lang="et-EE" dirty="0" err="1"/>
              <a:t>excelita</a:t>
            </a:r>
            <a:endParaRPr lang="et-EE" dirty="0"/>
          </a:p>
          <a:p>
            <a:pPr lvl="1" indent="0">
              <a:buNone/>
            </a:pPr>
            <a:r>
              <a:rPr lang="et-EE" dirty="0"/>
              <a:t>Palusime konkursi kokkuvõttes tuua välja kulutatud aeg</a:t>
            </a:r>
          </a:p>
          <a:p>
            <a:pPr lvl="1" indent="0">
              <a:buNone/>
            </a:pPr>
            <a:endParaRPr lang="et-EE" b="1" dirty="0"/>
          </a:p>
          <a:p>
            <a:pPr lvl="1" indent="0">
              <a:buNone/>
            </a:pPr>
            <a:endParaRPr lang="et-EE" dirty="0"/>
          </a:p>
          <a:p>
            <a:pPr lvl="1" indent="0">
              <a:buNone/>
            </a:pPr>
            <a:r>
              <a:rPr lang="et-EE" dirty="0"/>
              <a:t>Visualiseerisime otsustajatele võimalikku kasu ja maksumust</a:t>
            </a:r>
          </a:p>
          <a:p>
            <a:pPr lvl="1" indent="0">
              <a:buNone/>
            </a:pPr>
            <a:r>
              <a:rPr lang="et-EE" b="1" dirty="0"/>
              <a:t>Sõnastasime meie värbamisprotsessi vajakajäämistest unistuste lahendused </a:t>
            </a:r>
            <a:r>
              <a:rPr lang="et-EE" dirty="0">
                <a:sym typeface="Wingdings" panose="05000000000000000000" pitchFamily="2" charset="2"/>
              </a:rPr>
              <a:t></a:t>
            </a:r>
          </a:p>
          <a:p>
            <a:pPr lvl="5" indent="0">
              <a:buNone/>
            </a:pPr>
            <a:endParaRPr lang="et-EE" dirty="0"/>
          </a:p>
          <a:p>
            <a:pPr marL="2800350" lvl="5" indent="-285750"/>
            <a:endParaRPr lang="et-EE" dirty="0"/>
          </a:p>
          <a:p>
            <a:pPr marL="2800350" lvl="5" indent="-285750"/>
            <a:endParaRPr lang="et-EE" dirty="0"/>
          </a:p>
          <a:p>
            <a:pPr marL="1666875" lvl="3" indent="-285750"/>
            <a:endParaRPr lang="et-EE" dirty="0"/>
          </a:p>
          <a:p>
            <a:endParaRPr lang="et-EE" b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6E53FF9-5564-B530-5726-4D2E87BC25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290531D-293B-5D42-8EA8-E3B77753EB99}" type="slidenum">
              <a:rPr lang="en-EE" smtClean="0"/>
              <a:pPr/>
              <a:t>5</a:t>
            </a:fld>
            <a:endParaRPr lang="en-EE"/>
          </a:p>
        </p:txBody>
      </p:sp>
    </p:spTree>
    <p:extLst>
      <p:ext uri="{BB962C8B-B14F-4D97-AF65-F5344CB8AC3E}">
        <p14:creationId xmlns:p14="http://schemas.microsoft.com/office/powerpoint/2010/main" val="19213930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45B752-BBF2-3C6D-1CB0-706C675650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9559" y="225426"/>
            <a:ext cx="8112759" cy="2077199"/>
          </a:xfrm>
        </p:spPr>
        <p:txBody>
          <a:bodyPr/>
          <a:lstStyle/>
          <a:p>
            <a:r>
              <a:rPr lang="et-EE" dirty="0"/>
              <a:t>Eesmärk</a:t>
            </a:r>
            <a:endParaRPr lang="en-E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CF0720-CA29-B9D0-4211-48F96046934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88925" y="2302625"/>
            <a:ext cx="9470219" cy="4329950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t-EE" dirty="0"/>
              <a:t>Kõik värbamis- ja kandideerimistegevused </a:t>
            </a:r>
            <a:r>
              <a:rPr lang="et-EE" b="1" dirty="0"/>
              <a:t>ühes kohas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t-EE" dirty="0"/>
              <a:t>Kuulutuse ülespanek </a:t>
            </a:r>
            <a:r>
              <a:rPr lang="et-EE" b="1" dirty="0"/>
              <a:t>ühekordne</a:t>
            </a:r>
            <a:r>
              <a:rPr lang="et-EE" dirty="0"/>
              <a:t> (cv.ee, </a:t>
            </a:r>
            <a:r>
              <a:rPr lang="et-EE" dirty="0" err="1"/>
              <a:t>välisveeb</a:t>
            </a:r>
            <a:r>
              <a:rPr lang="et-EE" dirty="0"/>
              <a:t>, siseveeb, </a:t>
            </a:r>
            <a:r>
              <a:rPr lang="et-EE" dirty="0" err="1"/>
              <a:t>fb</a:t>
            </a:r>
            <a:r>
              <a:rPr lang="et-EE" dirty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t-EE" dirty="0"/>
              <a:t>Juurdepääs </a:t>
            </a:r>
            <a:r>
              <a:rPr lang="et-EE" b="1" dirty="0"/>
              <a:t>isikustatud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t-EE" dirty="0"/>
              <a:t>Kasutajakogemus </a:t>
            </a:r>
            <a:r>
              <a:rPr lang="et-EE" b="1" dirty="0"/>
              <a:t>lihtne ja loogiline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t-EE" b="1" dirty="0"/>
              <a:t>Isikuandmete töötlemine nõuetele vastav</a:t>
            </a:r>
            <a:r>
              <a:rPr lang="et-EE" dirty="0"/>
              <a:t>, nõusolekute andmine ja haldamine lihtne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t-EE" dirty="0"/>
              <a:t>Kandidaadiga seotud tegevused (suhtlus, hindamine, referentsid, tagasiside) konkreetse kandideerimise all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t-EE" b="1" dirty="0"/>
              <a:t>Vastused ühe kirjaga </a:t>
            </a:r>
            <a:r>
              <a:rPr lang="et-EE" dirty="0"/>
              <a:t>valitud kandidaatidele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t-EE" dirty="0"/>
              <a:t>Kandidaatide </a:t>
            </a:r>
            <a:r>
              <a:rPr lang="et-EE" b="1" dirty="0"/>
              <a:t>kustutamine lihtne </a:t>
            </a:r>
            <a:r>
              <a:rPr lang="et-EE" dirty="0"/>
              <a:t>ja lõplik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t-EE" dirty="0"/>
              <a:t>Info </a:t>
            </a:r>
            <a:r>
              <a:rPr lang="et-EE" b="1" dirty="0"/>
              <a:t>statistiliselt töödeldav </a:t>
            </a:r>
            <a:r>
              <a:rPr lang="et-EE" dirty="0"/>
              <a:t>(süsteemist välja </a:t>
            </a:r>
            <a:r>
              <a:rPr lang="et-EE" dirty="0" err="1"/>
              <a:t>excelisse</a:t>
            </a:r>
            <a:r>
              <a:rPr lang="et-EE" dirty="0"/>
              <a:t>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6E53FF9-5564-B530-5726-4D2E87BC25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290531D-293B-5D42-8EA8-E3B77753EB99}" type="slidenum">
              <a:rPr lang="en-EE" smtClean="0"/>
              <a:pPr/>
              <a:t>6</a:t>
            </a:fld>
            <a:endParaRPr lang="en-EE"/>
          </a:p>
        </p:txBody>
      </p:sp>
    </p:spTree>
    <p:extLst>
      <p:ext uri="{BB962C8B-B14F-4D97-AF65-F5344CB8AC3E}">
        <p14:creationId xmlns:p14="http://schemas.microsoft.com/office/powerpoint/2010/main" val="27712700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45B752-BBF2-3C6D-1CB0-706C675650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9559" y="225426"/>
            <a:ext cx="8112759" cy="2077199"/>
          </a:xfrm>
        </p:spPr>
        <p:txBody>
          <a:bodyPr/>
          <a:lstStyle/>
          <a:p>
            <a:r>
              <a:rPr lang="et-EE" dirty="0"/>
              <a:t>Mis aitas jõuda otsuseni</a:t>
            </a:r>
            <a:endParaRPr lang="en-E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CF0720-CA29-B9D0-4211-48F96046934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t-EE" dirty="0"/>
              <a:t>Põhjalik eeltöö, kas, mida ja milleks on </a:t>
            </a:r>
            <a:r>
              <a:rPr lang="et-EE" u="sng" dirty="0"/>
              <a:t>meil</a:t>
            </a:r>
            <a:r>
              <a:rPr lang="et-EE" dirty="0"/>
              <a:t> vaja- mis probleemi lahendame</a:t>
            </a:r>
          </a:p>
          <a:p>
            <a:r>
              <a:rPr lang="et-EE" dirty="0"/>
              <a:t>GDPR</a:t>
            </a:r>
          </a:p>
          <a:p>
            <a:r>
              <a:rPr lang="et-EE" dirty="0"/>
              <a:t>Jutupunktide jagamine, jagamine, jagamine</a:t>
            </a:r>
          </a:p>
          <a:p>
            <a:r>
              <a:rPr lang="et-EE" dirty="0"/>
              <a:t>Natuke õnne ka </a:t>
            </a:r>
            <a:r>
              <a:rPr lang="et-EE" dirty="0">
                <a:sym typeface="Wingdings" panose="05000000000000000000" pitchFamily="2" charset="2"/>
              </a:rPr>
              <a:t></a:t>
            </a:r>
            <a:endParaRPr lang="et-EE" dirty="0"/>
          </a:p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6E53FF9-5564-B530-5726-4D2E87BC25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290531D-293B-5D42-8EA8-E3B77753EB99}" type="slidenum">
              <a:rPr lang="en-EE" smtClean="0"/>
              <a:pPr/>
              <a:t>7</a:t>
            </a:fld>
            <a:endParaRPr lang="en-EE"/>
          </a:p>
        </p:txBody>
      </p:sp>
    </p:spTree>
    <p:extLst>
      <p:ext uri="{BB962C8B-B14F-4D97-AF65-F5344CB8AC3E}">
        <p14:creationId xmlns:p14="http://schemas.microsoft.com/office/powerpoint/2010/main" val="17451952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45B752-BBF2-3C6D-1CB0-706C675650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9559" y="225426"/>
            <a:ext cx="8112759" cy="2077199"/>
          </a:xfrm>
        </p:spPr>
        <p:txBody>
          <a:bodyPr/>
          <a:lstStyle/>
          <a:p>
            <a:r>
              <a:rPr lang="et-EE" dirty="0"/>
              <a:t>Kuhu oleme jõudnud</a:t>
            </a:r>
            <a:endParaRPr lang="en-E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CF0720-CA29-B9D0-4211-48F96046934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t-EE" dirty="0"/>
              <a:t>Peale ostuotsust võtsime </a:t>
            </a:r>
            <a:r>
              <a:rPr lang="et-EE" dirty="0" err="1"/>
              <a:t>Recruri</a:t>
            </a:r>
            <a:r>
              <a:rPr lang="et-EE" dirty="0"/>
              <a:t> kasutusele nädala jooksul</a:t>
            </a:r>
          </a:p>
          <a:p>
            <a:r>
              <a:rPr lang="et-EE" dirty="0"/>
              <a:t>Oleme täitnud oma põhieesmärgid (kõpitsemist jagub ka edaspidiseks)</a:t>
            </a:r>
          </a:p>
          <a:p>
            <a:r>
              <a:rPr lang="et-EE" dirty="0"/>
              <a:t>Meil on aasta jooksul olnud 106 konkurssi, kus on osalenud 772 kandidaati, </a:t>
            </a:r>
          </a:p>
          <a:p>
            <a:r>
              <a:rPr lang="et-EE" dirty="0"/>
              <a:t>Konkursita konkursse 23</a:t>
            </a:r>
          </a:p>
          <a:p>
            <a:r>
              <a:rPr lang="et-EE" dirty="0"/>
              <a:t>Konkursse töölepingulistele kohtadele 68, kandidaate 518</a:t>
            </a:r>
          </a:p>
          <a:p>
            <a:r>
              <a:rPr lang="et-EE" dirty="0"/>
              <a:t>Konkursse ametnike kohtadele 38, kandidaate 259</a:t>
            </a:r>
          </a:p>
          <a:p>
            <a:endParaRPr lang="et-EE" dirty="0"/>
          </a:p>
          <a:p>
            <a:endParaRPr lang="et-EE" dirty="0"/>
          </a:p>
          <a:p>
            <a:r>
              <a:rPr lang="et-EE" dirty="0"/>
              <a:t>Kasutame usinasti </a:t>
            </a:r>
            <a:r>
              <a:rPr lang="et-EE" dirty="0" err="1"/>
              <a:t>Recruri</a:t>
            </a:r>
            <a:endParaRPr lang="et-EE" dirty="0"/>
          </a:p>
          <a:p>
            <a:r>
              <a:rPr lang="et-EE" dirty="0"/>
              <a:t>Häälestame ikka veel  </a:t>
            </a:r>
            <a:r>
              <a:rPr lang="et-EE" dirty="0" err="1"/>
              <a:t>Recruri</a:t>
            </a:r>
            <a:r>
              <a:rPr lang="et-EE" dirty="0"/>
              <a:t>  </a:t>
            </a:r>
            <a:r>
              <a:rPr lang="et-EE" dirty="0">
                <a:sym typeface="Wingdings" panose="05000000000000000000" pitchFamily="2" charset="2"/>
              </a:rPr>
              <a:t>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6E53FF9-5564-B530-5726-4D2E87BC25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290531D-293B-5D42-8EA8-E3B77753EB99}" type="slidenum">
              <a:rPr lang="en-EE" smtClean="0"/>
              <a:pPr/>
              <a:t>8</a:t>
            </a:fld>
            <a:endParaRPr lang="en-EE"/>
          </a:p>
        </p:txBody>
      </p:sp>
    </p:spTree>
    <p:extLst>
      <p:ext uri="{BB962C8B-B14F-4D97-AF65-F5344CB8AC3E}">
        <p14:creationId xmlns:p14="http://schemas.microsoft.com/office/powerpoint/2010/main" val="346944994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2730C91-3908-97A3-7C0D-FF1F5461E918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759147" y="6332449"/>
            <a:ext cx="2110480" cy="365125"/>
          </a:xfrm>
        </p:spPr>
        <p:txBody>
          <a:bodyPr/>
          <a:lstStyle/>
          <a:p>
            <a:fld id="{C290531D-293B-5D42-8EA8-E3B77753EB99}" type="slidenum">
              <a:rPr lang="en-EE"/>
              <a:pPr/>
              <a:t>9</a:t>
            </a:fld>
            <a:endParaRPr lang="en-E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01D11CC-BDD0-4CA5-6A56-3D1B66290E2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t-EE" b="1" dirty="0"/>
              <a:t>Kõik ühes kohas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t-EE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t-EE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t-EE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EE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33921CF-1305-81E9-0579-E16FFBD6A3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547" y="841242"/>
            <a:ext cx="11798906" cy="5175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1004216"/>
      </p:ext>
    </p:extLst>
  </p:cSld>
  <p:clrMapOvr>
    <a:masterClrMapping/>
  </p:clrMapOvr>
</p:sld>
</file>

<file path=ppt/theme/theme1.xml><?xml version="1.0" encoding="utf-8"?>
<a:theme xmlns:a="http://schemas.openxmlformats.org/drawingml/2006/main" name="1_Tartu_PPT">
  <a:themeElements>
    <a:clrScheme name="Custom 4">
      <a:dk1>
        <a:srgbClr val="3856A3"/>
      </a:dk1>
      <a:lt1>
        <a:srgbClr val="F7F2E9"/>
      </a:lt1>
      <a:dk2>
        <a:srgbClr val="000000"/>
      </a:dk2>
      <a:lt2>
        <a:srgbClr val="B1E2BC"/>
      </a:lt2>
      <a:accent1>
        <a:srgbClr val="F14C2A"/>
      </a:accent1>
      <a:accent2>
        <a:srgbClr val="055541"/>
      </a:accent2>
      <a:accent3>
        <a:srgbClr val="443A59"/>
      </a:accent3>
      <a:accent4>
        <a:srgbClr val="D5DFFA"/>
      </a:accent4>
      <a:accent5>
        <a:srgbClr val="F5EEAE"/>
      </a:accent5>
      <a:accent6>
        <a:srgbClr val="5C4140"/>
      </a:accent6>
      <a:hlink>
        <a:srgbClr val="F14C2A"/>
      </a:hlink>
      <a:folHlink>
        <a:srgbClr val="B2B2B2"/>
      </a:folHlink>
    </a:clrScheme>
    <a:fontScheme name="Test">
      <a:majorFont>
        <a:latin typeface="Inter"/>
        <a:ea typeface=""/>
        <a:cs typeface=""/>
      </a:majorFont>
      <a:minorFont>
        <a:latin typeface="Inter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/>
      <a:bodyPr vert="horz" lIns="91440" tIns="45720" rIns="91440" bIns="45720" rtlCol="0" anchor="b">
        <a:noAutofit/>
      </a:bodyPr>
      <a:lstStyle>
        <a:defPPr algn="l">
          <a:defRPr sz="1200" dirty="0">
            <a:solidFill>
              <a:schemeClr val="tx1"/>
            </a:solidFill>
            <a:latin typeface="+mn-lt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3" id="{2BB33750-61A7-EE45-B1CF-2FBF0FA8426B}" vid="{658FFD23-39DC-5D44-849B-C481721E5532}"/>
    </a:ext>
  </a:extLst>
</a:theme>
</file>

<file path=ppt/theme/theme2.xml><?xml version="1.0" encoding="utf-8"?>
<a:theme xmlns:a="http://schemas.openxmlformats.org/drawingml/2006/main" name="2_Tartu_PPT_tume">
  <a:themeElements>
    <a:clrScheme name="Tartu_v2">
      <a:dk1>
        <a:srgbClr val="000000"/>
      </a:dk1>
      <a:lt1>
        <a:srgbClr val="F7F2E9"/>
      </a:lt1>
      <a:dk2>
        <a:srgbClr val="5C4140"/>
      </a:dk2>
      <a:lt2>
        <a:srgbClr val="E1DEC5"/>
      </a:lt2>
      <a:accent1>
        <a:srgbClr val="055541"/>
      </a:accent1>
      <a:accent2>
        <a:srgbClr val="055541"/>
      </a:accent2>
      <a:accent3>
        <a:srgbClr val="3856A3"/>
      </a:accent3>
      <a:accent4>
        <a:srgbClr val="D5DFFA"/>
      </a:accent4>
      <a:accent5>
        <a:srgbClr val="F5EEAE"/>
      </a:accent5>
      <a:accent6>
        <a:srgbClr val="5C4140"/>
      </a:accent6>
      <a:hlink>
        <a:srgbClr val="F14C2A"/>
      </a:hlink>
      <a:folHlink>
        <a:srgbClr val="B2B2B2"/>
      </a:folHlink>
    </a:clrScheme>
    <a:fontScheme name="Test">
      <a:majorFont>
        <a:latin typeface="Inter"/>
        <a:ea typeface=""/>
        <a:cs typeface=""/>
      </a:majorFont>
      <a:minorFont>
        <a:latin typeface="Inter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/>
      <a:bodyPr vert="horz" lIns="91440" tIns="45720" rIns="91440" bIns="45720" rtlCol="0" anchor="b">
        <a:noAutofit/>
      </a:bodyPr>
      <a:lstStyle>
        <a:defPPr algn="l">
          <a:defRPr sz="1200" dirty="0">
            <a:solidFill>
              <a:schemeClr val="tx1"/>
            </a:solidFill>
            <a:latin typeface="+mn-lt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3" id="{2BB33750-61A7-EE45-B1CF-2FBF0FA8426B}" vid="{6D38E0A4-F03A-574D-AC5A-F07B6FCF00B0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25D4F533473AE546A7E49B459D0AD42D" ma:contentTypeVersion="14" ma:contentTypeDescription="Loo uus dokument" ma:contentTypeScope="" ma:versionID="84d784fa92aa7adb4b05f157e6fba940">
  <xsd:schema xmlns:xsd="http://www.w3.org/2001/XMLSchema" xmlns:xs="http://www.w3.org/2001/XMLSchema" xmlns:p="http://schemas.microsoft.com/office/2006/metadata/properties" xmlns:ns2="aab81b88-dbb2-4757-8977-c6138aac1217" xmlns:ns3="54aa3785-1d1c-400f-a43d-ed74359d62e9" targetNamespace="http://schemas.microsoft.com/office/2006/metadata/properties" ma:root="true" ma:fieldsID="e322d5228cfdb61c5deb5e65f27f9b00" ns2:_="" ns3:_="">
    <xsd:import namespace="aab81b88-dbb2-4757-8977-c6138aac1217"/>
    <xsd:import namespace="54aa3785-1d1c-400f-a43d-ed74359d62e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ObjectDetectorVersions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ab81b88-dbb2-4757-8977-c6138aac121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lcf76f155ced4ddcb4097134ff3c332f" ma:index="12" nillable="true" ma:taxonomy="true" ma:internalName="lcf76f155ced4ddcb4097134ff3c332f" ma:taxonomyFieldName="MediaServiceImageTags" ma:displayName="Pildisildid" ma:readOnly="false" ma:fieldId="{5cf76f15-5ced-4ddc-b409-7134ff3c332f}" ma:taxonomyMulti="true" ma:sspId="aed5000a-17e7-4dee-8438-118faead1c99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4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bjectDetectorVersions" ma:index="2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LengthInSeconds" ma:index="21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4aa3785-1d1c-400f-a43d-ed74359d62e9" elementFormDefault="qualified">
    <xsd:import namespace="http://schemas.microsoft.com/office/2006/documentManagement/types"/>
    <xsd:import namespace="http://schemas.microsoft.com/office/infopath/2007/PartnerControls"/>
    <xsd:element name="TaxCatchAll" ma:index="13" nillable="true" ma:displayName="Taxonomy Catch All Column" ma:hidden="true" ma:list="{8b4df51e-5480-4804-aed0-04b3b21d7c0b}" ma:internalName="TaxCatchAll" ma:showField="CatchAllData" ma:web="54aa3785-1d1c-400f-a43d-ed74359d62e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8" nillable="true" ma:displayName="Ühiskasutuses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Ühiskasutusse andmise üksikasjad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Sisutüüp"/>
        <xsd:element ref="dc:title" minOccurs="0" maxOccurs="1" ma:index="4" ma:displayName="Pealkiri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54aa3785-1d1c-400f-a43d-ed74359d62e9" xsi:nil="true"/>
    <lcf76f155ced4ddcb4097134ff3c332f xmlns="aab81b88-dbb2-4757-8977-c6138aac1217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F6E7ECFA-5F70-4DC3-8581-C1148D8A747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ab81b88-dbb2-4757-8977-c6138aac1217"/>
    <ds:schemaRef ds:uri="54aa3785-1d1c-400f-a43d-ed74359d62e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209511B4-79B0-4332-81CC-32FE42F6B571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8DD13F70-23A1-4E0B-A17F-368C259D869A}">
  <ds:schemaRefs>
    <ds:schemaRef ds:uri="http://schemas.microsoft.com/office/2006/metadata/properties"/>
    <ds:schemaRef ds:uri="http://schemas.microsoft.com/office/infopath/2007/PartnerControls"/>
    <ds:schemaRef ds:uri="54aa3785-1d1c-400f-a43d-ed74359d62e9"/>
    <ds:schemaRef ds:uri="aab81b88-dbb2-4757-8977-c6138aac1217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1_Tartu_PPT</Template>
  <TotalTime>663</TotalTime>
  <Words>368</Words>
  <Application>Microsoft Office PowerPoint</Application>
  <PresentationFormat>Widescreen</PresentationFormat>
  <Paragraphs>99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16</vt:i4>
      </vt:variant>
    </vt:vector>
  </HeadingPairs>
  <TitlesOfParts>
    <vt:vector size="23" baseType="lpstr">
      <vt:lpstr>Wingdings</vt:lpstr>
      <vt:lpstr>Inter</vt:lpstr>
      <vt:lpstr>Courier New</vt:lpstr>
      <vt:lpstr>Arial</vt:lpstr>
      <vt:lpstr>Tartu Kodanik</vt:lpstr>
      <vt:lpstr>1_Tartu_PPT</vt:lpstr>
      <vt:lpstr>2_Tartu_PPT_tume</vt:lpstr>
      <vt:lpstr>Värbamisprotsessid uuele tasemele</vt:lpstr>
      <vt:lpstr>Ajend</vt:lpstr>
      <vt:lpstr>Eeltöö(1)</vt:lpstr>
      <vt:lpstr>Eeltöö(2)</vt:lpstr>
      <vt:lpstr>Eeltöö(3)</vt:lpstr>
      <vt:lpstr>Eesmärk</vt:lpstr>
      <vt:lpstr>Mis aitas jõuda otsuseni</vt:lpstr>
      <vt:lpstr>Kuhu oleme jõudnud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Aitäh!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Tartu Powerpoint esitluspõhi</dc:title>
  <dc:creator>Microsoft Office User</dc:creator>
  <cp:lastModifiedBy>Külli Ojasaar</cp:lastModifiedBy>
  <cp:revision>6</cp:revision>
  <dcterms:created xsi:type="dcterms:W3CDTF">2022-12-20T15:11:34Z</dcterms:created>
  <dcterms:modified xsi:type="dcterms:W3CDTF">2024-03-15T12:46:43Z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0x01010025D4F533473AE546A7E49B459D0AD42D</vt:lpwstr>
  </property>
</Properties>
</file>