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8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6" r:id="rId13"/>
    <p:sldId id="273" r:id="rId14"/>
    <p:sldId id="268" r:id="rId15"/>
    <p:sldId id="269" r:id="rId16"/>
    <p:sldId id="272" r:id="rId17"/>
    <p:sldId id="270" r:id="rId18"/>
    <p:sldId id="271" r:id="rId19"/>
    <p:sldId id="280" r:id="rId20"/>
    <p:sldId id="274" r:id="rId21"/>
    <p:sldId id="275" r:id="rId22"/>
    <p:sldId id="277" r:id="rId23"/>
    <p:sldId id="278" r:id="rId24"/>
    <p:sldId id="279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E7B46-91AD-4F4D-8BB1-3CFC89FDCB59}" v="415" dt="2024-02-25T16:41:56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85560" autoAdjust="0"/>
  </p:normalViewPr>
  <p:slideViewPr>
    <p:cSldViewPr snapToGrid="0">
      <p:cViewPr>
        <p:scale>
          <a:sx n="60" d="100"/>
          <a:sy n="60" d="100"/>
        </p:scale>
        <p:origin x="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et Zahkna" userId="cf0370a8-70be-47f8-b373-7f99bdf60250" providerId="ADAL" clId="{02CE7B46-91AD-4F4D-8BB1-3CFC89FDCB59}"/>
    <pc:docChg chg="undo redo custSel addSld delSld modSld modMainMaster">
      <pc:chgData name="Piret Zahkna" userId="cf0370a8-70be-47f8-b373-7f99bdf60250" providerId="ADAL" clId="{02CE7B46-91AD-4F4D-8BB1-3CFC89FDCB59}" dt="2024-02-25T16:35:19.845" v="5050"/>
      <pc:docMkLst>
        <pc:docMk/>
      </pc:docMkLst>
      <pc:sldChg chg="modSp mod">
        <pc:chgData name="Piret Zahkna" userId="cf0370a8-70be-47f8-b373-7f99bdf60250" providerId="ADAL" clId="{02CE7B46-91AD-4F4D-8BB1-3CFC89FDCB59}" dt="2024-02-25T15:34:08.046" v="4089" actId="14100"/>
        <pc:sldMkLst>
          <pc:docMk/>
          <pc:sldMk cId="3172670403" sldId="256"/>
        </pc:sldMkLst>
        <pc:spChg chg="mod">
          <ac:chgData name="Piret Zahkna" userId="cf0370a8-70be-47f8-b373-7f99bdf60250" providerId="ADAL" clId="{02CE7B46-91AD-4F4D-8BB1-3CFC89FDCB59}" dt="2024-02-25T10:54:55.962" v="3"/>
          <ac:spMkLst>
            <pc:docMk/>
            <pc:sldMk cId="3172670403" sldId="256"/>
            <ac:spMk id="2" creationId="{FCA5897E-141F-5D82-DF7A-F6EEE5BF9A7D}"/>
          </ac:spMkLst>
        </pc:spChg>
        <pc:spChg chg="mod">
          <ac:chgData name="Piret Zahkna" userId="cf0370a8-70be-47f8-b373-7f99bdf60250" providerId="ADAL" clId="{02CE7B46-91AD-4F4D-8BB1-3CFC89FDCB59}" dt="2024-02-25T10:54:55.962" v="3"/>
          <ac:spMkLst>
            <pc:docMk/>
            <pc:sldMk cId="3172670403" sldId="256"/>
            <ac:spMk id="3" creationId="{C75A1491-FAD0-CC75-4064-E4CB87574F28}"/>
          </ac:spMkLst>
        </pc:spChg>
        <pc:spChg chg="mod">
          <ac:chgData name="Piret Zahkna" userId="cf0370a8-70be-47f8-b373-7f99bdf60250" providerId="ADAL" clId="{02CE7B46-91AD-4F4D-8BB1-3CFC89FDCB59}" dt="2024-02-25T10:56:03.296" v="9" actId="207"/>
          <ac:spMkLst>
            <pc:docMk/>
            <pc:sldMk cId="3172670403" sldId="256"/>
            <ac:spMk id="7" creationId="{EB0BCFF1-7096-234B-8B1B-394CDCED0021}"/>
          </ac:spMkLst>
        </pc:spChg>
        <pc:picChg chg="mod">
          <ac:chgData name="Piret Zahkna" userId="cf0370a8-70be-47f8-b373-7f99bdf60250" providerId="ADAL" clId="{02CE7B46-91AD-4F4D-8BB1-3CFC89FDCB59}" dt="2024-02-25T15:34:08.046" v="4089" actId="14100"/>
          <ac:picMkLst>
            <pc:docMk/>
            <pc:sldMk cId="3172670403" sldId="256"/>
            <ac:picMk id="5" creationId="{149E2779-4510-AF80-80C5-1DCBA40A764D}"/>
          </ac:picMkLst>
        </pc:picChg>
      </pc:sldChg>
      <pc:sldChg chg="addSp delSp modSp mod setBg modClrScheme modAnim chgLayout modNotesTx">
        <pc:chgData name="Piret Zahkna" userId="cf0370a8-70be-47f8-b373-7f99bdf60250" providerId="ADAL" clId="{02CE7B46-91AD-4F4D-8BB1-3CFC89FDCB59}" dt="2024-02-25T15:58:22.111" v="5046" actId="20577"/>
        <pc:sldMkLst>
          <pc:docMk/>
          <pc:sldMk cId="1375463115" sldId="257"/>
        </pc:sldMkLst>
        <pc:spChg chg="mod ord">
          <ac:chgData name="Piret Zahkna" userId="cf0370a8-70be-47f8-b373-7f99bdf60250" providerId="ADAL" clId="{02CE7B46-91AD-4F4D-8BB1-3CFC89FDCB59}" dt="2024-02-25T12:53:03.200" v="1890" actId="2711"/>
          <ac:spMkLst>
            <pc:docMk/>
            <pc:sldMk cId="1375463115" sldId="257"/>
            <ac:spMk id="2" creationId="{99338B01-9D4E-1045-4BB1-8A09C5F3BFEE}"/>
          </ac:spMkLst>
        </pc:spChg>
        <pc:spChg chg="del mod ord">
          <ac:chgData name="Piret Zahkna" userId="cf0370a8-70be-47f8-b373-7f99bdf60250" providerId="ADAL" clId="{02CE7B46-91AD-4F4D-8BB1-3CFC89FDCB59}" dt="2024-02-25T11:20:26.364" v="315" actId="700"/>
          <ac:spMkLst>
            <pc:docMk/>
            <pc:sldMk cId="1375463115" sldId="257"/>
            <ac:spMk id="3" creationId="{D1A70FE3-DA11-D56A-8B41-84B2DBEA70A9}"/>
          </ac:spMkLst>
        </pc:spChg>
        <pc:spChg chg="add del mod ord">
          <ac:chgData name="Piret Zahkna" userId="cf0370a8-70be-47f8-b373-7f99bdf60250" providerId="ADAL" clId="{02CE7B46-91AD-4F4D-8BB1-3CFC89FDCB59}" dt="2024-02-25T11:20:47.646" v="316" actId="931"/>
          <ac:spMkLst>
            <pc:docMk/>
            <pc:sldMk cId="1375463115" sldId="257"/>
            <ac:spMk id="6" creationId="{E3295AA8-34E0-056D-7E1C-522AB3CBF21B}"/>
          </ac:spMkLst>
        </pc:spChg>
        <pc:spChg chg="add del mod ord">
          <ac:chgData name="Piret Zahkna" userId="cf0370a8-70be-47f8-b373-7f99bdf60250" providerId="ADAL" clId="{02CE7B46-91AD-4F4D-8BB1-3CFC89FDCB59}" dt="2024-02-25T11:20:54.204" v="319" actId="700"/>
          <ac:spMkLst>
            <pc:docMk/>
            <pc:sldMk cId="1375463115" sldId="257"/>
            <ac:spMk id="7" creationId="{68563807-5392-9016-426B-3130069AC4E1}"/>
          </ac:spMkLst>
        </pc:spChg>
        <pc:spChg chg="add mod ord">
          <ac:chgData name="Piret Zahkna" userId="cf0370a8-70be-47f8-b373-7f99bdf60250" providerId="ADAL" clId="{02CE7B46-91AD-4F4D-8BB1-3CFC89FDCB59}" dt="2024-02-25T12:53:03.200" v="1890" actId="2711"/>
          <ac:spMkLst>
            <pc:docMk/>
            <pc:sldMk cId="1375463115" sldId="257"/>
            <ac:spMk id="10" creationId="{90DC8757-C6AB-01F0-2570-C6A0639A5E9F}"/>
          </ac:spMkLst>
        </pc:spChg>
        <pc:spChg chg="add mod ord">
          <ac:chgData name="Piret Zahkna" userId="cf0370a8-70be-47f8-b373-7f99bdf60250" providerId="ADAL" clId="{02CE7B46-91AD-4F4D-8BB1-3CFC89FDCB59}" dt="2024-02-25T15:58:22.111" v="5046" actId="20577"/>
          <ac:spMkLst>
            <pc:docMk/>
            <pc:sldMk cId="1375463115" sldId="257"/>
            <ac:spMk id="11" creationId="{CA503368-2A3D-405C-863D-47469B2894AA}"/>
          </ac:spMkLst>
        </pc:spChg>
        <pc:spChg chg="add del mod ord">
          <ac:chgData name="Piret Zahkna" userId="cf0370a8-70be-47f8-b373-7f99bdf60250" providerId="ADAL" clId="{02CE7B46-91AD-4F4D-8BB1-3CFC89FDCB59}" dt="2024-02-25T11:21:05.144" v="321" actId="931"/>
          <ac:spMkLst>
            <pc:docMk/>
            <pc:sldMk cId="1375463115" sldId="257"/>
            <ac:spMk id="12" creationId="{F6E81C08-A817-7C4B-D011-0360D926985A}"/>
          </ac:spMkLst>
        </pc:spChg>
        <pc:spChg chg="add mod">
          <ac:chgData name="Piret Zahkna" userId="cf0370a8-70be-47f8-b373-7f99bdf60250" providerId="ADAL" clId="{02CE7B46-91AD-4F4D-8BB1-3CFC89FDCB59}" dt="2024-02-25T12:53:03.200" v="1890" actId="2711"/>
          <ac:spMkLst>
            <pc:docMk/>
            <pc:sldMk cId="1375463115" sldId="257"/>
            <ac:spMk id="15" creationId="{D273D954-961A-7BCB-B80D-C7EBEE7AC40F}"/>
          </ac:spMkLst>
        </pc:spChg>
        <pc:spChg chg="add mod">
          <ac:chgData name="Piret Zahkna" userId="cf0370a8-70be-47f8-b373-7f99bdf60250" providerId="ADAL" clId="{02CE7B46-91AD-4F4D-8BB1-3CFC89FDCB59}" dt="2024-02-25T12:53:03.200" v="1890" actId="2711"/>
          <ac:spMkLst>
            <pc:docMk/>
            <pc:sldMk cId="1375463115" sldId="257"/>
            <ac:spMk id="16" creationId="{A11EA8E3-7C1D-1B6A-D853-802B1774846C}"/>
          </ac:spMkLst>
        </pc:spChg>
        <pc:graphicFrameChg chg="add del modGraphic">
          <ac:chgData name="Piret Zahkna" userId="cf0370a8-70be-47f8-b373-7f99bdf60250" providerId="ADAL" clId="{02CE7B46-91AD-4F4D-8BB1-3CFC89FDCB59}" dt="2024-02-25T11:06:01.962" v="244" actId="27309"/>
          <ac:graphicFrameMkLst>
            <pc:docMk/>
            <pc:sldMk cId="1375463115" sldId="257"/>
            <ac:graphicFrameMk id="5" creationId="{761755D3-D6F9-696E-7BF3-53073A7C9C49}"/>
          </ac:graphicFrameMkLst>
        </pc:graphicFrameChg>
        <pc:picChg chg="add mod ord">
          <ac:chgData name="Piret Zahkna" userId="cf0370a8-70be-47f8-b373-7f99bdf60250" providerId="ADAL" clId="{02CE7B46-91AD-4F4D-8BB1-3CFC89FDCB59}" dt="2024-02-25T12:53:03.200" v="1890" actId="2711"/>
          <ac:picMkLst>
            <pc:docMk/>
            <pc:sldMk cId="1375463115" sldId="257"/>
            <ac:picMk id="9" creationId="{FC962C36-0CE5-8120-106A-E6962D59C463}"/>
          </ac:picMkLst>
        </pc:picChg>
        <pc:picChg chg="add mod">
          <ac:chgData name="Piret Zahkna" userId="cf0370a8-70be-47f8-b373-7f99bdf60250" providerId="ADAL" clId="{02CE7B46-91AD-4F4D-8BB1-3CFC89FDCB59}" dt="2024-02-25T12:53:03.200" v="1890" actId="2711"/>
          <ac:picMkLst>
            <pc:docMk/>
            <pc:sldMk cId="1375463115" sldId="257"/>
            <ac:picMk id="14" creationId="{F69CBB0A-68FA-AF24-89DB-A677ADF368A9}"/>
          </ac:picMkLst>
        </pc:picChg>
      </pc:sldChg>
      <pc:sldChg chg="addSp delSp modSp new mod setBg modClrScheme modAnim chgLayout">
        <pc:chgData name="Piret Zahkna" userId="cf0370a8-70be-47f8-b373-7f99bdf60250" providerId="ADAL" clId="{02CE7B46-91AD-4F4D-8BB1-3CFC89FDCB59}" dt="2024-02-25T15:31:30.099" v="4013"/>
        <pc:sldMkLst>
          <pc:docMk/>
          <pc:sldMk cId="714145326" sldId="258"/>
        </pc:sldMkLst>
        <pc:spChg chg="del mod ord">
          <ac:chgData name="Piret Zahkna" userId="cf0370a8-70be-47f8-b373-7f99bdf60250" providerId="ADAL" clId="{02CE7B46-91AD-4F4D-8BB1-3CFC89FDCB59}" dt="2024-02-25T11:35:45.602" v="755" actId="700"/>
          <ac:spMkLst>
            <pc:docMk/>
            <pc:sldMk cId="714145326" sldId="258"/>
            <ac:spMk id="2" creationId="{B0859C70-E741-163D-DA06-2B0C0042C351}"/>
          </ac:spMkLst>
        </pc:spChg>
        <pc:spChg chg="del">
          <ac:chgData name="Piret Zahkna" userId="cf0370a8-70be-47f8-b373-7f99bdf60250" providerId="ADAL" clId="{02CE7B46-91AD-4F4D-8BB1-3CFC89FDCB59}" dt="2024-02-25T11:35:45.602" v="755" actId="700"/>
          <ac:spMkLst>
            <pc:docMk/>
            <pc:sldMk cId="714145326" sldId="258"/>
            <ac:spMk id="3" creationId="{3C3C878A-A4D2-01F7-595B-649FF63F4A7A}"/>
          </ac:spMkLst>
        </pc:spChg>
        <pc:spChg chg="del mod ord">
          <ac:chgData name="Piret Zahkna" userId="cf0370a8-70be-47f8-b373-7f99bdf60250" providerId="ADAL" clId="{02CE7B46-91AD-4F4D-8BB1-3CFC89FDCB59}" dt="2024-02-25T11:35:45.602" v="755" actId="700"/>
          <ac:spMkLst>
            <pc:docMk/>
            <pc:sldMk cId="714145326" sldId="258"/>
            <ac:spMk id="4" creationId="{82AC00BC-CD79-9581-9E11-A042A4792409}"/>
          </ac:spMkLst>
        </pc:spChg>
        <pc:spChg chg="del">
          <ac:chgData name="Piret Zahkna" userId="cf0370a8-70be-47f8-b373-7f99bdf60250" providerId="ADAL" clId="{02CE7B46-91AD-4F4D-8BB1-3CFC89FDCB59}" dt="2024-02-25T11:35:45.602" v="755" actId="700"/>
          <ac:spMkLst>
            <pc:docMk/>
            <pc:sldMk cId="714145326" sldId="258"/>
            <ac:spMk id="5" creationId="{49798C07-A2E9-B4BB-2C2B-2B7521971EF2}"/>
          </ac:spMkLst>
        </pc:spChg>
        <pc:spChg chg="del">
          <ac:chgData name="Piret Zahkna" userId="cf0370a8-70be-47f8-b373-7f99bdf60250" providerId="ADAL" clId="{02CE7B46-91AD-4F4D-8BB1-3CFC89FDCB59}" dt="2024-02-25T11:35:45.602" v="755" actId="700"/>
          <ac:spMkLst>
            <pc:docMk/>
            <pc:sldMk cId="714145326" sldId="258"/>
            <ac:spMk id="6" creationId="{004922F2-672F-1E37-C704-79321F873F01}"/>
          </ac:spMkLst>
        </pc:spChg>
        <pc:spChg chg="add mod ord">
          <ac:chgData name="Piret Zahkna" userId="cf0370a8-70be-47f8-b373-7f99bdf60250" providerId="ADAL" clId="{02CE7B46-91AD-4F4D-8BB1-3CFC89FDCB59}" dt="2024-02-25T12:53:17.038" v="1891" actId="2711"/>
          <ac:spMkLst>
            <pc:docMk/>
            <pc:sldMk cId="714145326" sldId="258"/>
            <ac:spMk id="7" creationId="{64072D33-D803-7CEB-0960-96708A09FDA8}"/>
          </ac:spMkLst>
        </pc:spChg>
        <pc:spChg chg="add del mod ord">
          <ac:chgData name="Piret Zahkna" userId="cf0370a8-70be-47f8-b373-7f99bdf60250" providerId="ADAL" clId="{02CE7B46-91AD-4F4D-8BB1-3CFC89FDCB59}" dt="2024-02-25T11:44:13.908" v="784" actId="22"/>
          <ac:spMkLst>
            <pc:docMk/>
            <pc:sldMk cId="714145326" sldId="258"/>
            <ac:spMk id="8" creationId="{EF2DF8D4-6298-91B0-3708-80E5433F6ED3}"/>
          </ac:spMkLst>
        </pc:spChg>
        <pc:spChg chg="add mod">
          <ac:chgData name="Piret Zahkna" userId="cf0370a8-70be-47f8-b373-7f99bdf60250" providerId="ADAL" clId="{02CE7B46-91AD-4F4D-8BB1-3CFC89FDCB59}" dt="2024-02-25T12:53:17.038" v="1891" actId="2711"/>
          <ac:spMkLst>
            <pc:docMk/>
            <pc:sldMk cId="714145326" sldId="258"/>
            <ac:spMk id="11" creationId="{7D08B789-1767-89D2-3AB1-1CEB8E6FA2F9}"/>
          </ac:spMkLst>
        </pc:spChg>
        <pc:spChg chg="add mod">
          <ac:chgData name="Piret Zahkna" userId="cf0370a8-70be-47f8-b373-7f99bdf60250" providerId="ADAL" clId="{02CE7B46-91AD-4F4D-8BB1-3CFC89FDCB59}" dt="2024-02-25T12:53:17.038" v="1891" actId="2711"/>
          <ac:spMkLst>
            <pc:docMk/>
            <pc:sldMk cId="714145326" sldId="258"/>
            <ac:spMk id="12" creationId="{81CA14D4-122C-4AB9-CB1C-76168928D4F0}"/>
          </ac:spMkLst>
        </pc:spChg>
        <pc:spChg chg="add mod">
          <ac:chgData name="Piret Zahkna" userId="cf0370a8-70be-47f8-b373-7f99bdf60250" providerId="ADAL" clId="{02CE7B46-91AD-4F4D-8BB1-3CFC89FDCB59}" dt="2024-02-25T12:53:17.038" v="1891" actId="2711"/>
          <ac:spMkLst>
            <pc:docMk/>
            <pc:sldMk cId="714145326" sldId="258"/>
            <ac:spMk id="13" creationId="{C15D8BAE-C949-F778-79D3-280470ED0042}"/>
          </ac:spMkLst>
        </pc:spChg>
        <pc:spChg chg="add mod">
          <ac:chgData name="Piret Zahkna" userId="cf0370a8-70be-47f8-b373-7f99bdf60250" providerId="ADAL" clId="{02CE7B46-91AD-4F4D-8BB1-3CFC89FDCB59}" dt="2024-02-25T12:53:17.038" v="1891" actId="2711"/>
          <ac:spMkLst>
            <pc:docMk/>
            <pc:sldMk cId="714145326" sldId="258"/>
            <ac:spMk id="14" creationId="{CCB9F9C5-53D1-4E9A-F121-585173CFF46B}"/>
          </ac:spMkLst>
        </pc:spChg>
        <pc:picChg chg="add mod ord">
          <ac:chgData name="Piret Zahkna" userId="cf0370a8-70be-47f8-b373-7f99bdf60250" providerId="ADAL" clId="{02CE7B46-91AD-4F4D-8BB1-3CFC89FDCB59}" dt="2024-02-25T12:53:17.038" v="1891" actId="2711"/>
          <ac:picMkLst>
            <pc:docMk/>
            <pc:sldMk cId="714145326" sldId="258"/>
            <ac:picMk id="10" creationId="{AA0607F0-9951-9C43-DA54-0060AA788BCF}"/>
          </ac:picMkLst>
        </pc:picChg>
      </pc:sldChg>
      <pc:sldChg chg="new del">
        <pc:chgData name="Piret Zahkna" userId="cf0370a8-70be-47f8-b373-7f99bdf60250" providerId="ADAL" clId="{02CE7B46-91AD-4F4D-8BB1-3CFC89FDCB59}" dt="2024-02-25T11:03:47.627" v="43" actId="47"/>
        <pc:sldMkLst>
          <pc:docMk/>
          <pc:sldMk cId="1358029772" sldId="258"/>
        </pc:sldMkLst>
      </pc:sldChg>
      <pc:sldChg chg="modSp add del mod">
        <pc:chgData name="Piret Zahkna" userId="cf0370a8-70be-47f8-b373-7f99bdf60250" providerId="ADAL" clId="{02CE7B46-91AD-4F4D-8BB1-3CFC89FDCB59}" dt="2024-02-25T11:05:47.465" v="242" actId="47"/>
        <pc:sldMkLst>
          <pc:docMk/>
          <pc:sldMk cId="2189784028" sldId="259"/>
        </pc:sldMkLst>
        <pc:spChg chg="mod">
          <ac:chgData name="Piret Zahkna" userId="cf0370a8-70be-47f8-b373-7f99bdf60250" providerId="ADAL" clId="{02CE7B46-91AD-4F4D-8BB1-3CFC89FDCB59}" dt="2024-02-25T11:05:32.558" v="241" actId="20577"/>
          <ac:spMkLst>
            <pc:docMk/>
            <pc:sldMk cId="2189784028" sldId="259"/>
            <ac:spMk id="4" creationId="{0C7F58D8-9B39-C9C9-E5A1-0C3CA60847BB}"/>
          </ac:spMkLst>
        </pc:spChg>
      </pc:sldChg>
      <pc:sldChg chg="addSp delSp modSp new mod setBg modAnim modNotesTx">
        <pc:chgData name="Piret Zahkna" userId="cf0370a8-70be-47f8-b373-7f99bdf60250" providerId="ADAL" clId="{02CE7B46-91AD-4F4D-8BB1-3CFC89FDCB59}" dt="2024-02-25T16:20:43.777" v="5049" actId="20577"/>
        <pc:sldMkLst>
          <pc:docMk/>
          <pc:sldMk cId="3043441283" sldId="259"/>
        </pc:sldMkLst>
        <pc:spChg chg="mod">
          <ac:chgData name="Piret Zahkna" userId="cf0370a8-70be-47f8-b373-7f99bdf60250" providerId="ADAL" clId="{02CE7B46-91AD-4F4D-8BB1-3CFC89FDCB59}" dt="2024-02-25T13:01:18.450" v="2096" actId="20577"/>
          <ac:spMkLst>
            <pc:docMk/>
            <pc:sldMk cId="3043441283" sldId="259"/>
            <ac:spMk id="2" creationId="{FCBB289D-7343-554A-E896-4928054E86A8}"/>
          </ac:spMkLst>
        </pc:spChg>
        <pc:spChg chg="del mod">
          <ac:chgData name="Piret Zahkna" userId="cf0370a8-70be-47f8-b373-7f99bdf60250" providerId="ADAL" clId="{02CE7B46-91AD-4F4D-8BB1-3CFC89FDCB59}" dt="2024-02-25T12:07:03.750" v="1336" actId="22"/>
          <ac:spMkLst>
            <pc:docMk/>
            <pc:sldMk cId="3043441283" sldId="259"/>
            <ac:spMk id="3" creationId="{675D576C-763E-9B54-F916-0ABFAD9ABC42}"/>
          </ac:spMkLst>
        </pc:spChg>
        <pc:spChg chg="add mod">
          <ac:chgData name="Piret Zahkna" userId="cf0370a8-70be-47f8-b373-7f99bdf60250" providerId="ADAL" clId="{02CE7B46-91AD-4F4D-8BB1-3CFC89FDCB59}" dt="2024-02-25T16:18:06.763" v="5047" actId="207"/>
          <ac:spMkLst>
            <pc:docMk/>
            <pc:sldMk cId="3043441283" sldId="259"/>
            <ac:spMk id="6" creationId="{5E4167F5-6EC6-172E-3DFC-57940A7A4A86}"/>
          </ac:spMkLst>
        </pc:spChg>
        <pc:picChg chg="add mod ord">
          <ac:chgData name="Piret Zahkna" userId="cf0370a8-70be-47f8-b373-7f99bdf60250" providerId="ADAL" clId="{02CE7B46-91AD-4F4D-8BB1-3CFC89FDCB59}" dt="2024-02-25T12:53:24.395" v="1892" actId="2711"/>
          <ac:picMkLst>
            <pc:docMk/>
            <pc:sldMk cId="3043441283" sldId="259"/>
            <ac:picMk id="5" creationId="{2E2EBA42-B1DA-9368-1620-575EC83B77D4}"/>
          </ac:picMkLst>
        </pc:picChg>
        <pc:picChg chg="add mod">
          <ac:chgData name="Piret Zahkna" userId="cf0370a8-70be-47f8-b373-7f99bdf60250" providerId="ADAL" clId="{02CE7B46-91AD-4F4D-8BB1-3CFC89FDCB59}" dt="2024-02-25T12:53:24.395" v="1892" actId="2711"/>
          <ac:picMkLst>
            <pc:docMk/>
            <pc:sldMk cId="3043441283" sldId="259"/>
            <ac:picMk id="8" creationId="{D050180B-5CC1-E823-E395-1CCD923C41AF}"/>
          </ac:picMkLst>
        </pc:picChg>
      </pc:sldChg>
      <pc:sldChg chg="addSp delSp modSp new mod">
        <pc:chgData name="Piret Zahkna" userId="cf0370a8-70be-47f8-b373-7f99bdf60250" providerId="ADAL" clId="{02CE7B46-91AD-4F4D-8BB1-3CFC89FDCB59}" dt="2024-02-25T12:53:32.297" v="1893" actId="2711"/>
        <pc:sldMkLst>
          <pc:docMk/>
          <pc:sldMk cId="1735549544" sldId="260"/>
        </pc:sldMkLst>
        <pc:spChg chg="mod">
          <ac:chgData name="Piret Zahkna" userId="cf0370a8-70be-47f8-b373-7f99bdf60250" providerId="ADAL" clId="{02CE7B46-91AD-4F4D-8BB1-3CFC89FDCB59}" dt="2024-02-25T12:53:32.297" v="1893" actId="2711"/>
          <ac:spMkLst>
            <pc:docMk/>
            <pc:sldMk cId="1735549544" sldId="260"/>
            <ac:spMk id="2" creationId="{C5A48228-2610-C095-2118-27DC96B364AE}"/>
          </ac:spMkLst>
        </pc:spChg>
        <pc:spChg chg="del mod">
          <ac:chgData name="Piret Zahkna" userId="cf0370a8-70be-47f8-b373-7f99bdf60250" providerId="ADAL" clId="{02CE7B46-91AD-4F4D-8BB1-3CFC89FDCB59}" dt="2024-02-25T12:30:42.765" v="1539" actId="22"/>
          <ac:spMkLst>
            <pc:docMk/>
            <pc:sldMk cId="1735549544" sldId="260"/>
            <ac:spMk id="3" creationId="{D18F42AE-2B7F-EFCD-FA1A-88CB0BF2A903}"/>
          </ac:spMkLst>
        </pc:spChg>
        <pc:picChg chg="add mod ord">
          <ac:chgData name="Piret Zahkna" userId="cf0370a8-70be-47f8-b373-7f99bdf60250" providerId="ADAL" clId="{02CE7B46-91AD-4F4D-8BB1-3CFC89FDCB59}" dt="2024-02-25T12:35:32.783" v="1614" actId="1076"/>
          <ac:picMkLst>
            <pc:docMk/>
            <pc:sldMk cId="1735549544" sldId="260"/>
            <ac:picMk id="5" creationId="{D1B777C3-5766-103F-0877-2B5FECDFE59D}"/>
          </ac:picMkLst>
        </pc:picChg>
      </pc:sldChg>
      <pc:sldChg chg="addSp modSp new mod modAnim">
        <pc:chgData name="Piret Zahkna" userId="cf0370a8-70be-47f8-b373-7f99bdf60250" providerId="ADAL" clId="{02CE7B46-91AD-4F4D-8BB1-3CFC89FDCB59}" dt="2024-02-25T15:21:33.094" v="3923" actId="20577"/>
        <pc:sldMkLst>
          <pc:docMk/>
          <pc:sldMk cId="528955713" sldId="261"/>
        </pc:sldMkLst>
        <pc:spChg chg="mod">
          <ac:chgData name="Piret Zahkna" userId="cf0370a8-70be-47f8-b373-7f99bdf60250" providerId="ADAL" clId="{02CE7B46-91AD-4F4D-8BB1-3CFC89FDCB59}" dt="2024-02-25T12:53:42.037" v="1894" actId="2711"/>
          <ac:spMkLst>
            <pc:docMk/>
            <pc:sldMk cId="528955713" sldId="261"/>
            <ac:spMk id="2" creationId="{48701A52-6E89-FD9F-DBB6-8DD2207F257E}"/>
          </ac:spMkLst>
        </pc:spChg>
        <pc:spChg chg="mod">
          <ac:chgData name="Piret Zahkna" userId="cf0370a8-70be-47f8-b373-7f99bdf60250" providerId="ADAL" clId="{02CE7B46-91AD-4F4D-8BB1-3CFC89FDCB59}" dt="2024-02-25T15:21:33.094" v="3923" actId="20577"/>
          <ac:spMkLst>
            <pc:docMk/>
            <pc:sldMk cId="528955713" sldId="261"/>
            <ac:spMk id="3" creationId="{DEB9F670-D07A-3E98-C656-D63FEB24DE0E}"/>
          </ac:spMkLst>
        </pc:spChg>
        <pc:spChg chg="add mod">
          <ac:chgData name="Piret Zahkna" userId="cf0370a8-70be-47f8-b373-7f99bdf60250" providerId="ADAL" clId="{02CE7B46-91AD-4F4D-8BB1-3CFC89FDCB59}" dt="2024-02-25T12:54:34.561" v="1903" actId="20577"/>
          <ac:spMkLst>
            <pc:docMk/>
            <pc:sldMk cId="528955713" sldId="261"/>
            <ac:spMk id="4" creationId="{AE7F5CE6-DB59-CC4A-3081-B6E54A03D6FC}"/>
          </ac:spMkLst>
        </pc:spChg>
        <pc:spChg chg="add mod">
          <ac:chgData name="Piret Zahkna" userId="cf0370a8-70be-47f8-b373-7f99bdf60250" providerId="ADAL" clId="{02CE7B46-91AD-4F4D-8BB1-3CFC89FDCB59}" dt="2024-02-25T13:03:00.182" v="2137" actId="1076"/>
          <ac:spMkLst>
            <pc:docMk/>
            <pc:sldMk cId="528955713" sldId="261"/>
            <ac:spMk id="5" creationId="{5F4D022F-0591-C682-758E-2EB6CE93DB0A}"/>
          </ac:spMkLst>
        </pc:spChg>
      </pc:sldChg>
      <pc:sldChg chg="modSp new mod setBg">
        <pc:chgData name="Piret Zahkna" userId="cf0370a8-70be-47f8-b373-7f99bdf60250" providerId="ADAL" clId="{02CE7B46-91AD-4F4D-8BB1-3CFC89FDCB59}" dt="2024-02-25T15:52:38.746" v="5008"/>
        <pc:sldMkLst>
          <pc:docMk/>
          <pc:sldMk cId="1891475283" sldId="262"/>
        </pc:sldMkLst>
        <pc:spChg chg="mod">
          <ac:chgData name="Piret Zahkna" userId="cf0370a8-70be-47f8-b373-7f99bdf60250" providerId="ADAL" clId="{02CE7B46-91AD-4F4D-8BB1-3CFC89FDCB59}" dt="2024-02-25T13:00:44.144" v="2094" actId="20577"/>
          <ac:spMkLst>
            <pc:docMk/>
            <pc:sldMk cId="1891475283" sldId="262"/>
            <ac:spMk id="2" creationId="{E69C4C79-1BE1-270B-E09F-DB7DE612F1FA}"/>
          </ac:spMkLst>
        </pc:spChg>
        <pc:spChg chg="mod">
          <ac:chgData name="Piret Zahkna" userId="cf0370a8-70be-47f8-b373-7f99bdf60250" providerId="ADAL" clId="{02CE7B46-91AD-4F4D-8BB1-3CFC89FDCB59}" dt="2024-02-25T15:33:04.947" v="4085" actId="14100"/>
          <ac:spMkLst>
            <pc:docMk/>
            <pc:sldMk cId="1891475283" sldId="262"/>
            <ac:spMk id="3" creationId="{D7128188-B07F-E8D0-8639-6447C9ABB8EF}"/>
          </ac:spMkLst>
        </pc:spChg>
      </pc:sldChg>
      <pc:sldChg chg="addSp delSp modSp new mod modClrScheme modAnim chgLayout">
        <pc:chgData name="Piret Zahkna" userId="cf0370a8-70be-47f8-b373-7f99bdf60250" providerId="ADAL" clId="{02CE7B46-91AD-4F4D-8BB1-3CFC89FDCB59}" dt="2024-02-25T13:47:37.395" v="2695" actId="20577"/>
        <pc:sldMkLst>
          <pc:docMk/>
          <pc:sldMk cId="3070062535" sldId="263"/>
        </pc:sldMkLst>
        <pc:spChg chg="mod ord">
          <ac:chgData name="Piret Zahkna" userId="cf0370a8-70be-47f8-b373-7f99bdf60250" providerId="ADAL" clId="{02CE7B46-91AD-4F4D-8BB1-3CFC89FDCB59}" dt="2024-02-25T13:47:37.395" v="2695" actId="20577"/>
          <ac:spMkLst>
            <pc:docMk/>
            <pc:sldMk cId="3070062535" sldId="263"/>
            <ac:spMk id="2" creationId="{2D426B78-051E-D011-9686-505DE1BEADF6}"/>
          </ac:spMkLst>
        </pc:spChg>
        <pc:spChg chg="del mod ord">
          <ac:chgData name="Piret Zahkna" userId="cf0370a8-70be-47f8-b373-7f99bdf60250" providerId="ADAL" clId="{02CE7B46-91AD-4F4D-8BB1-3CFC89FDCB59}" dt="2024-02-25T13:06:59.823" v="2168" actId="700"/>
          <ac:spMkLst>
            <pc:docMk/>
            <pc:sldMk cId="3070062535" sldId="263"/>
            <ac:spMk id="3" creationId="{226480AE-01AA-8E2A-2201-5B3FEF35C772}"/>
          </ac:spMkLst>
        </pc:spChg>
        <pc:spChg chg="add del mod ord">
          <ac:chgData name="Piret Zahkna" userId="cf0370a8-70be-47f8-b373-7f99bdf60250" providerId="ADAL" clId="{02CE7B46-91AD-4F4D-8BB1-3CFC89FDCB59}" dt="2024-02-25T13:08:31.967" v="2170" actId="700"/>
          <ac:spMkLst>
            <pc:docMk/>
            <pc:sldMk cId="3070062535" sldId="263"/>
            <ac:spMk id="4" creationId="{4AE4E76A-5354-DC03-73FE-F2A38B77A38C}"/>
          </ac:spMkLst>
        </pc:spChg>
        <pc:spChg chg="add del mod ord">
          <ac:chgData name="Piret Zahkna" userId="cf0370a8-70be-47f8-b373-7f99bdf60250" providerId="ADAL" clId="{02CE7B46-91AD-4F4D-8BB1-3CFC89FDCB59}" dt="2024-02-25T13:08:31.967" v="2170" actId="700"/>
          <ac:spMkLst>
            <pc:docMk/>
            <pc:sldMk cId="3070062535" sldId="263"/>
            <ac:spMk id="5" creationId="{FC73BB43-1267-6EBD-F458-9C99C9C6AFD9}"/>
          </ac:spMkLst>
        </pc:spChg>
        <pc:spChg chg="add del mod ord">
          <ac:chgData name="Piret Zahkna" userId="cf0370a8-70be-47f8-b373-7f99bdf60250" providerId="ADAL" clId="{02CE7B46-91AD-4F4D-8BB1-3CFC89FDCB59}" dt="2024-02-25T13:08:31.967" v="2170" actId="700"/>
          <ac:spMkLst>
            <pc:docMk/>
            <pc:sldMk cId="3070062535" sldId="263"/>
            <ac:spMk id="6" creationId="{254A961B-9182-4528-2867-45429096EE1F}"/>
          </ac:spMkLst>
        </pc:spChg>
        <pc:spChg chg="add del mod ord">
          <ac:chgData name="Piret Zahkna" userId="cf0370a8-70be-47f8-b373-7f99bdf60250" providerId="ADAL" clId="{02CE7B46-91AD-4F4D-8BB1-3CFC89FDCB59}" dt="2024-02-25T13:08:31.967" v="2170" actId="700"/>
          <ac:spMkLst>
            <pc:docMk/>
            <pc:sldMk cId="3070062535" sldId="263"/>
            <ac:spMk id="7" creationId="{AF1201D8-6C16-0293-3FDB-499A6BF6B4BB}"/>
          </ac:spMkLst>
        </pc:spChg>
        <pc:spChg chg="add del mod ord">
          <ac:chgData name="Piret Zahkna" userId="cf0370a8-70be-47f8-b373-7f99bdf60250" providerId="ADAL" clId="{02CE7B46-91AD-4F4D-8BB1-3CFC89FDCB59}" dt="2024-02-25T13:08:48.081" v="2174"/>
          <ac:spMkLst>
            <pc:docMk/>
            <pc:sldMk cId="3070062535" sldId="263"/>
            <ac:spMk id="8" creationId="{2DD79BA5-CDCA-A8A2-D878-A0654932EBAE}"/>
          </ac:spMkLst>
        </pc:spChg>
        <pc:spChg chg="add mod">
          <ac:chgData name="Piret Zahkna" userId="cf0370a8-70be-47f8-b373-7f99bdf60250" providerId="ADAL" clId="{02CE7B46-91AD-4F4D-8BB1-3CFC89FDCB59}" dt="2024-02-25T13:18:07.362" v="2281" actId="1076"/>
          <ac:spMkLst>
            <pc:docMk/>
            <pc:sldMk cId="3070062535" sldId="263"/>
            <ac:spMk id="11" creationId="{DFF3DA36-6CE0-4F08-6F3D-B8C948DC0BE2}"/>
          </ac:spMkLst>
        </pc:spChg>
        <pc:spChg chg="add mod">
          <ac:chgData name="Piret Zahkna" userId="cf0370a8-70be-47f8-b373-7f99bdf60250" providerId="ADAL" clId="{02CE7B46-91AD-4F4D-8BB1-3CFC89FDCB59}" dt="2024-02-25T13:16:15.803" v="2217" actId="1076"/>
          <ac:spMkLst>
            <pc:docMk/>
            <pc:sldMk cId="3070062535" sldId="263"/>
            <ac:spMk id="12" creationId="{0862B572-D231-D16C-94E6-1DD565EBA612}"/>
          </ac:spMkLst>
        </pc:spChg>
        <pc:spChg chg="add mod">
          <ac:chgData name="Piret Zahkna" userId="cf0370a8-70be-47f8-b373-7f99bdf60250" providerId="ADAL" clId="{02CE7B46-91AD-4F4D-8BB1-3CFC89FDCB59}" dt="2024-02-25T13:16:00.435" v="2214" actId="1076"/>
          <ac:spMkLst>
            <pc:docMk/>
            <pc:sldMk cId="3070062535" sldId="263"/>
            <ac:spMk id="13" creationId="{49AB2497-50D5-7CD2-77D9-6721B1970BFC}"/>
          </ac:spMkLst>
        </pc:spChg>
        <pc:spChg chg="add mod">
          <ac:chgData name="Piret Zahkna" userId="cf0370a8-70be-47f8-b373-7f99bdf60250" providerId="ADAL" clId="{02CE7B46-91AD-4F4D-8BB1-3CFC89FDCB59}" dt="2024-02-25T13:16:05.852" v="2215" actId="1076"/>
          <ac:spMkLst>
            <pc:docMk/>
            <pc:sldMk cId="3070062535" sldId="263"/>
            <ac:spMk id="14" creationId="{CEBB904C-43A3-2778-AD27-B4BA0F0EB362}"/>
          </ac:spMkLst>
        </pc:spChg>
        <pc:graphicFrameChg chg="add mod">
          <ac:chgData name="Piret Zahkna" userId="cf0370a8-70be-47f8-b373-7f99bdf60250" providerId="ADAL" clId="{02CE7B46-91AD-4F4D-8BB1-3CFC89FDCB59}" dt="2024-02-25T13:08:37.837" v="2173"/>
          <ac:graphicFrameMkLst>
            <pc:docMk/>
            <pc:sldMk cId="3070062535" sldId="263"/>
            <ac:graphicFrameMk id="9" creationId="{339FE9EA-84F5-2845-82B0-D7D6EF78974B}"/>
          </ac:graphicFrameMkLst>
        </pc:graphicFrameChg>
        <pc:graphicFrameChg chg="add mod modGraphic">
          <ac:chgData name="Piret Zahkna" userId="cf0370a8-70be-47f8-b373-7f99bdf60250" providerId="ADAL" clId="{02CE7B46-91AD-4F4D-8BB1-3CFC89FDCB59}" dt="2024-02-25T13:18:53.505" v="2282" actId="20577"/>
          <ac:graphicFrameMkLst>
            <pc:docMk/>
            <pc:sldMk cId="3070062535" sldId="263"/>
            <ac:graphicFrameMk id="10" creationId="{9832B793-D649-02AA-EE63-8DF9808A50AD}"/>
          </ac:graphicFrameMkLst>
        </pc:graphicFrameChg>
        <pc:picChg chg="add mod">
          <ac:chgData name="Piret Zahkna" userId="cf0370a8-70be-47f8-b373-7f99bdf60250" providerId="ADAL" clId="{02CE7B46-91AD-4F4D-8BB1-3CFC89FDCB59}" dt="2024-02-25T13:17:28.880" v="2277" actId="1076"/>
          <ac:picMkLst>
            <pc:docMk/>
            <pc:sldMk cId="3070062535" sldId="263"/>
            <ac:picMk id="16" creationId="{1598D0A6-7A5E-34C9-FAB6-31575244C892}"/>
          </ac:picMkLst>
        </pc:picChg>
      </pc:sldChg>
      <pc:sldChg chg="addSp delSp modSp new mod modAnim">
        <pc:chgData name="Piret Zahkna" userId="cf0370a8-70be-47f8-b373-7f99bdf60250" providerId="ADAL" clId="{02CE7B46-91AD-4F4D-8BB1-3CFC89FDCB59}" dt="2024-02-25T13:24:44.223" v="2371"/>
        <pc:sldMkLst>
          <pc:docMk/>
          <pc:sldMk cId="264888203" sldId="264"/>
        </pc:sldMkLst>
        <pc:spChg chg="mod">
          <ac:chgData name="Piret Zahkna" userId="cf0370a8-70be-47f8-b373-7f99bdf60250" providerId="ADAL" clId="{02CE7B46-91AD-4F4D-8BB1-3CFC89FDCB59}" dt="2024-02-25T13:19:54.611" v="2326" actId="20577"/>
          <ac:spMkLst>
            <pc:docMk/>
            <pc:sldMk cId="264888203" sldId="264"/>
            <ac:spMk id="2" creationId="{3F0D8F7E-F0C5-0F1D-813D-5B195ECC3FF2}"/>
          </ac:spMkLst>
        </pc:spChg>
        <pc:spChg chg="del mod">
          <ac:chgData name="Piret Zahkna" userId="cf0370a8-70be-47f8-b373-7f99bdf60250" providerId="ADAL" clId="{02CE7B46-91AD-4F4D-8BB1-3CFC89FDCB59}" dt="2024-02-25T13:19:32.636" v="2285"/>
          <ac:spMkLst>
            <pc:docMk/>
            <pc:sldMk cId="264888203" sldId="264"/>
            <ac:spMk id="3" creationId="{38514030-D464-2EFC-A9D9-4AAF7BF2BEB7}"/>
          </ac:spMkLst>
        </pc:spChg>
        <pc:spChg chg="add mod">
          <ac:chgData name="Piret Zahkna" userId="cf0370a8-70be-47f8-b373-7f99bdf60250" providerId="ADAL" clId="{02CE7B46-91AD-4F4D-8BB1-3CFC89FDCB59}" dt="2024-02-25T13:24:29.729" v="2369" actId="113"/>
          <ac:spMkLst>
            <pc:docMk/>
            <pc:sldMk cId="264888203" sldId="264"/>
            <ac:spMk id="6" creationId="{D649B437-5565-DC78-96A0-BE8CF9F50E7D}"/>
          </ac:spMkLst>
        </pc:spChg>
        <pc:graphicFrameChg chg="add mod modGraphic">
          <ac:chgData name="Piret Zahkna" userId="cf0370a8-70be-47f8-b373-7f99bdf60250" providerId="ADAL" clId="{02CE7B46-91AD-4F4D-8BB1-3CFC89FDCB59}" dt="2024-02-25T13:22:38.805" v="2360" actId="1076"/>
          <ac:graphicFrameMkLst>
            <pc:docMk/>
            <pc:sldMk cId="264888203" sldId="264"/>
            <ac:graphicFrameMk id="4" creationId="{0096B47D-3A78-785F-088A-FC76BFEC5A1B}"/>
          </ac:graphicFrameMkLst>
        </pc:graphicFrameChg>
        <pc:graphicFrameChg chg="add mod">
          <ac:chgData name="Piret Zahkna" userId="cf0370a8-70be-47f8-b373-7f99bdf60250" providerId="ADAL" clId="{02CE7B46-91AD-4F4D-8BB1-3CFC89FDCB59}" dt="2024-02-25T13:23:04.484" v="2361"/>
          <ac:graphicFrameMkLst>
            <pc:docMk/>
            <pc:sldMk cId="264888203" sldId="264"/>
            <ac:graphicFrameMk id="7" creationId="{4A89C92B-5AAE-2E77-DB80-AAD38FC25F9A}"/>
          </ac:graphicFrameMkLst>
        </pc:graphicFrameChg>
        <pc:graphicFrameChg chg="add mod">
          <ac:chgData name="Piret Zahkna" userId="cf0370a8-70be-47f8-b373-7f99bdf60250" providerId="ADAL" clId="{02CE7B46-91AD-4F4D-8BB1-3CFC89FDCB59}" dt="2024-02-25T13:23:38.643" v="2368" actId="1076"/>
          <ac:graphicFrameMkLst>
            <pc:docMk/>
            <pc:sldMk cId="264888203" sldId="264"/>
            <ac:graphicFrameMk id="8" creationId="{F13B3C97-E06E-B174-02E6-515EF7E5C695}"/>
          </ac:graphicFrameMkLst>
        </pc:graphicFrameChg>
      </pc:sldChg>
      <pc:sldChg chg="addSp delSp modSp new mod modAnim">
        <pc:chgData name="Piret Zahkna" userId="cf0370a8-70be-47f8-b373-7f99bdf60250" providerId="ADAL" clId="{02CE7B46-91AD-4F4D-8BB1-3CFC89FDCB59}" dt="2024-02-25T14:04:54.288" v="2846" actId="403"/>
        <pc:sldMkLst>
          <pc:docMk/>
          <pc:sldMk cId="3618636329" sldId="265"/>
        </pc:sldMkLst>
        <pc:spChg chg="mod">
          <ac:chgData name="Piret Zahkna" userId="cf0370a8-70be-47f8-b373-7f99bdf60250" providerId="ADAL" clId="{02CE7B46-91AD-4F4D-8BB1-3CFC89FDCB59}" dt="2024-02-25T14:04:54.288" v="2846" actId="403"/>
          <ac:spMkLst>
            <pc:docMk/>
            <pc:sldMk cId="3618636329" sldId="265"/>
            <ac:spMk id="2" creationId="{72F49CDF-ECBD-F0D5-EBD1-2DCD2F329AA5}"/>
          </ac:spMkLst>
        </pc:spChg>
        <pc:spChg chg="del">
          <ac:chgData name="Piret Zahkna" userId="cf0370a8-70be-47f8-b373-7f99bdf60250" providerId="ADAL" clId="{02CE7B46-91AD-4F4D-8BB1-3CFC89FDCB59}" dt="2024-02-25T13:33:56.240" v="2373" actId="931"/>
          <ac:spMkLst>
            <pc:docMk/>
            <pc:sldMk cId="3618636329" sldId="265"/>
            <ac:spMk id="3" creationId="{A372DDB9-D35C-7C4F-47F2-E6EE8F93A441}"/>
          </ac:spMkLst>
        </pc:spChg>
        <pc:spChg chg="mod">
          <ac:chgData name="Piret Zahkna" userId="cf0370a8-70be-47f8-b373-7f99bdf60250" providerId="ADAL" clId="{02CE7B46-91AD-4F4D-8BB1-3CFC89FDCB59}" dt="2024-02-25T13:36:54.574" v="2560" actId="1076"/>
          <ac:spMkLst>
            <pc:docMk/>
            <pc:sldMk cId="3618636329" sldId="265"/>
            <ac:spMk id="4" creationId="{1054AF79-4DCA-DF32-BD96-22BA27E60410}"/>
          </ac:spMkLst>
        </pc:spChg>
        <pc:spChg chg="add mod">
          <ac:chgData name="Piret Zahkna" userId="cf0370a8-70be-47f8-b373-7f99bdf60250" providerId="ADAL" clId="{02CE7B46-91AD-4F4D-8BB1-3CFC89FDCB59}" dt="2024-02-25T13:46:44.242" v="2673" actId="1076"/>
          <ac:spMkLst>
            <pc:docMk/>
            <pc:sldMk cId="3618636329" sldId="265"/>
            <ac:spMk id="7" creationId="{F9084472-8817-F021-FF9E-1DFFA49D2AEC}"/>
          </ac:spMkLst>
        </pc:spChg>
        <pc:picChg chg="add mod">
          <ac:chgData name="Piret Zahkna" userId="cf0370a8-70be-47f8-b373-7f99bdf60250" providerId="ADAL" clId="{02CE7B46-91AD-4F4D-8BB1-3CFC89FDCB59}" dt="2024-02-25T13:33:56.240" v="2373" actId="931"/>
          <ac:picMkLst>
            <pc:docMk/>
            <pc:sldMk cId="3618636329" sldId="265"/>
            <ac:picMk id="6" creationId="{6EB212E9-8F68-0A7F-008D-792A44AB46AF}"/>
          </ac:picMkLst>
        </pc:picChg>
      </pc:sldChg>
      <pc:sldChg chg="addSp delSp modSp new mod setBg modClrScheme modAnim chgLayout modNotesTx">
        <pc:chgData name="Piret Zahkna" userId="cf0370a8-70be-47f8-b373-7f99bdf60250" providerId="ADAL" clId="{02CE7B46-91AD-4F4D-8BB1-3CFC89FDCB59}" dt="2024-02-25T15:31:51.021" v="4015" actId="1036"/>
        <pc:sldMkLst>
          <pc:docMk/>
          <pc:sldMk cId="516931694" sldId="266"/>
        </pc:sldMkLst>
        <pc:spChg chg="del mod ord">
          <ac:chgData name="Piret Zahkna" userId="cf0370a8-70be-47f8-b373-7f99bdf60250" providerId="ADAL" clId="{02CE7B46-91AD-4F4D-8BB1-3CFC89FDCB59}" dt="2024-02-25T13:38:05.656" v="2575" actId="700"/>
          <ac:spMkLst>
            <pc:docMk/>
            <pc:sldMk cId="516931694" sldId="266"/>
            <ac:spMk id="2" creationId="{06B4B67F-D38D-E8C8-0E1F-CD6452836246}"/>
          </ac:spMkLst>
        </pc:spChg>
        <pc:spChg chg="del mod ord">
          <ac:chgData name="Piret Zahkna" userId="cf0370a8-70be-47f8-b373-7f99bdf60250" providerId="ADAL" clId="{02CE7B46-91AD-4F4D-8BB1-3CFC89FDCB59}" dt="2024-02-25T13:38:05.656" v="2575" actId="700"/>
          <ac:spMkLst>
            <pc:docMk/>
            <pc:sldMk cId="516931694" sldId="266"/>
            <ac:spMk id="3" creationId="{91BADFAB-86D2-0A79-427F-45407409A23D}"/>
          </ac:spMkLst>
        </pc:spChg>
        <pc:spChg chg="del">
          <ac:chgData name="Piret Zahkna" userId="cf0370a8-70be-47f8-b373-7f99bdf60250" providerId="ADAL" clId="{02CE7B46-91AD-4F4D-8BB1-3CFC89FDCB59}" dt="2024-02-25T13:38:05.656" v="2575" actId="700"/>
          <ac:spMkLst>
            <pc:docMk/>
            <pc:sldMk cId="516931694" sldId="266"/>
            <ac:spMk id="4" creationId="{F0F75724-31B5-8670-3F48-033CDDB88482}"/>
          </ac:spMkLst>
        </pc:spChg>
        <pc:spChg chg="add mod ord">
          <ac:chgData name="Piret Zahkna" userId="cf0370a8-70be-47f8-b373-7f99bdf60250" providerId="ADAL" clId="{02CE7B46-91AD-4F4D-8BB1-3CFC89FDCB59}" dt="2024-02-25T14:01:17.567" v="2791" actId="14100"/>
          <ac:spMkLst>
            <pc:docMk/>
            <pc:sldMk cId="516931694" sldId="266"/>
            <ac:spMk id="5" creationId="{819068B5-A3F8-FAC0-343C-A97640533E3B}"/>
          </ac:spMkLst>
        </pc:spChg>
        <pc:spChg chg="add del mod ord">
          <ac:chgData name="Piret Zahkna" userId="cf0370a8-70be-47f8-b373-7f99bdf60250" providerId="ADAL" clId="{02CE7B46-91AD-4F4D-8BB1-3CFC89FDCB59}" dt="2024-02-25T13:56:35.186" v="2721"/>
          <ac:spMkLst>
            <pc:docMk/>
            <pc:sldMk cId="516931694" sldId="266"/>
            <ac:spMk id="6" creationId="{5986D8DE-6501-E8FD-279B-1C877E2E7368}"/>
          </ac:spMkLst>
        </pc:spChg>
        <pc:spChg chg="add">
          <ac:chgData name="Piret Zahkna" userId="cf0370a8-70be-47f8-b373-7f99bdf60250" providerId="ADAL" clId="{02CE7B46-91AD-4F4D-8BB1-3CFC89FDCB59}" dt="2024-02-25T13:56:43.977" v="2722" actId="26606"/>
          <ac:spMkLst>
            <pc:docMk/>
            <pc:sldMk cId="516931694" sldId="266"/>
            <ac:spMk id="12" creationId="{45B71F80-1F92-4074-84D9-16A062B215B3}"/>
          </ac:spMkLst>
        </pc:spChg>
        <pc:spChg chg="add">
          <ac:chgData name="Piret Zahkna" userId="cf0370a8-70be-47f8-b373-7f99bdf60250" providerId="ADAL" clId="{02CE7B46-91AD-4F4D-8BB1-3CFC89FDCB59}" dt="2024-02-25T13:56:43.977" v="2722" actId="26606"/>
          <ac:spMkLst>
            <pc:docMk/>
            <pc:sldMk cId="516931694" sldId="266"/>
            <ac:spMk id="14" creationId="{7209C9DA-6E0D-46D9-8275-C52222D8CCAC}"/>
          </ac:spMkLst>
        </pc:spChg>
        <pc:spChg chg="add mod">
          <ac:chgData name="Piret Zahkna" userId="cf0370a8-70be-47f8-b373-7f99bdf60250" providerId="ADAL" clId="{02CE7B46-91AD-4F4D-8BB1-3CFC89FDCB59}" dt="2024-02-25T14:01:01.518" v="2762" actId="20577"/>
          <ac:spMkLst>
            <pc:docMk/>
            <pc:sldMk cId="516931694" sldId="266"/>
            <ac:spMk id="15" creationId="{E6334BF0-EC8F-0DAD-A3B2-10E2B37A063E}"/>
          </ac:spMkLst>
        </pc:spChg>
        <pc:spChg chg="add">
          <ac:chgData name="Piret Zahkna" userId="cf0370a8-70be-47f8-b373-7f99bdf60250" providerId="ADAL" clId="{02CE7B46-91AD-4F4D-8BB1-3CFC89FDCB59}" dt="2024-02-25T13:56:43.977" v="2722" actId="26606"/>
          <ac:spMkLst>
            <pc:docMk/>
            <pc:sldMk cId="516931694" sldId="266"/>
            <ac:spMk id="16" creationId="{3EB57A4D-E0D0-46DA-B339-F24CA46FA70B}"/>
          </ac:spMkLst>
        </pc:spChg>
        <pc:graphicFrameChg chg="add mod modGraphic">
          <ac:chgData name="Piret Zahkna" userId="cf0370a8-70be-47f8-b373-7f99bdf60250" providerId="ADAL" clId="{02CE7B46-91AD-4F4D-8BB1-3CFC89FDCB59}" dt="2024-02-25T13:57:03.411" v="2724" actId="1076"/>
          <ac:graphicFrameMkLst>
            <pc:docMk/>
            <pc:sldMk cId="516931694" sldId="266"/>
            <ac:graphicFrameMk id="7" creationId="{EECDA135-271B-7B8B-FAE6-15D2FA911279}"/>
          </ac:graphicFrameMkLst>
        </pc:graphicFrameChg>
        <pc:graphicFrameChg chg="add mod modGraphic">
          <ac:chgData name="Piret Zahkna" userId="cf0370a8-70be-47f8-b373-7f99bdf60250" providerId="ADAL" clId="{02CE7B46-91AD-4F4D-8BB1-3CFC89FDCB59}" dt="2024-02-25T13:59:43.970" v="2729" actId="14100"/>
          <ac:graphicFrameMkLst>
            <pc:docMk/>
            <pc:sldMk cId="516931694" sldId="266"/>
            <ac:graphicFrameMk id="10" creationId="{8F78D5AA-06B1-AB70-A830-B94744D9F33D}"/>
          </ac:graphicFrameMkLst>
        </pc:graphicFrameChg>
        <pc:graphicFrameChg chg="add mod">
          <ac:chgData name="Piret Zahkna" userId="cf0370a8-70be-47f8-b373-7f99bdf60250" providerId="ADAL" clId="{02CE7B46-91AD-4F4D-8BB1-3CFC89FDCB59}" dt="2024-02-25T14:00:03.882" v="2733" actId="14100"/>
          <ac:graphicFrameMkLst>
            <pc:docMk/>
            <pc:sldMk cId="516931694" sldId="266"/>
            <ac:graphicFrameMk id="11" creationId="{C602123C-66EF-47F9-754A-D219A923EAE6}"/>
          </ac:graphicFrameMkLst>
        </pc:graphicFrameChg>
        <pc:picChg chg="add mod">
          <ac:chgData name="Piret Zahkna" userId="cf0370a8-70be-47f8-b373-7f99bdf60250" providerId="ADAL" clId="{02CE7B46-91AD-4F4D-8BB1-3CFC89FDCB59}" dt="2024-02-25T15:31:51.021" v="4015" actId="1036"/>
          <ac:picMkLst>
            <pc:docMk/>
            <pc:sldMk cId="516931694" sldId="266"/>
            <ac:picMk id="9" creationId="{E55AFD14-620E-FFE8-13E8-9F4B7625E0B9}"/>
          </ac:picMkLst>
        </pc:picChg>
      </pc:sldChg>
      <pc:sldChg chg="delSp modSp add mod">
        <pc:chgData name="Piret Zahkna" userId="cf0370a8-70be-47f8-b373-7f99bdf60250" providerId="ADAL" clId="{02CE7B46-91AD-4F4D-8BB1-3CFC89FDCB59}" dt="2024-02-25T16:35:19.845" v="5050"/>
        <pc:sldMkLst>
          <pc:docMk/>
          <pc:sldMk cId="1761745823" sldId="267"/>
        </pc:sldMkLst>
        <pc:spChg chg="mod">
          <ac:chgData name="Piret Zahkna" userId="cf0370a8-70be-47f8-b373-7f99bdf60250" providerId="ADAL" clId="{02CE7B46-91AD-4F4D-8BB1-3CFC89FDCB59}" dt="2024-02-25T14:04:28.413" v="2842" actId="2711"/>
          <ac:spMkLst>
            <pc:docMk/>
            <pc:sldMk cId="1761745823" sldId="267"/>
            <ac:spMk id="2" creationId="{F2B08698-793A-A9D6-CC91-4F69A58F9C66}"/>
          </ac:spMkLst>
        </pc:spChg>
        <pc:graphicFrameChg chg="del">
          <ac:chgData name="Piret Zahkna" userId="cf0370a8-70be-47f8-b373-7f99bdf60250" providerId="ADAL" clId="{02CE7B46-91AD-4F4D-8BB1-3CFC89FDCB59}" dt="2024-02-25T13:38:35.990" v="2578" actId="478"/>
          <ac:graphicFrameMkLst>
            <pc:docMk/>
            <pc:sldMk cId="1761745823" sldId="267"/>
            <ac:graphicFrameMk id="3" creationId="{954B53E4-0ED0-8083-15C5-90A3F59B93C6}"/>
          </ac:graphicFrameMkLst>
        </pc:graphicFrameChg>
        <pc:graphicFrameChg chg="mod">
          <ac:chgData name="Piret Zahkna" userId="cf0370a8-70be-47f8-b373-7f99bdf60250" providerId="ADAL" clId="{02CE7B46-91AD-4F4D-8BB1-3CFC89FDCB59}" dt="2024-02-25T16:35:19.845" v="5050"/>
          <ac:graphicFrameMkLst>
            <pc:docMk/>
            <pc:sldMk cId="1761745823" sldId="267"/>
            <ac:graphicFrameMk id="5" creationId="{E8CE96F1-FBB6-69BC-60D5-10F1486380B8}"/>
          </ac:graphicFrameMkLst>
        </pc:graphicFrameChg>
        <pc:picChg chg="del">
          <ac:chgData name="Piret Zahkna" userId="cf0370a8-70be-47f8-b373-7f99bdf60250" providerId="ADAL" clId="{02CE7B46-91AD-4F4D-8BB1-3CFC89FDCB59}" dt="2024-02-25T13:38:24.181" v="2577" actId="478"/>
          <ac:picMkLst>
            <pc:docMk/>
            <pc:sldMk cId="1761745823" sldId="267"/>
            <ac:picMk id="8" creationId="{A5483C6C-B573-65C7-3451-89021C834E43}"/>
          </ac:picMkLst>
        </pc:picChg>
      </pc:sldChg>
      <pc:sldChg chg="addSp delSp modSp new mod setBg">
        <pc:chgData name="Piret Zahkna" userId="cf0370a8-70be-47f8-b373-7f99bdf60250" providerId="ADAL" clId="{02CE7B46-91AD-4F4D-8BB1-3CFC89FDCB59}" dt="2024-02-25T15:31:30.099" v="4013"/>
        <pc:sldMkLst>
          <pc:docMk/>
          <pc:sldMk cId="2969273800" sldId="268"/>
        </pc:sldMkLst>
        <pc:spChg chg="mod">
          <ac:chgData name="Piret Zahkna" userId="cf0370a8-70be-47f8-b373-7f99bdf60250" providerId="ADAL" clId="{02CE7B46-91AD-4F4D-8BB1-3CFC89FDCB59}" dt="2024-02-25T14:04:13.592" v="2841" actId="2711"/>
          <ac:spMkLst>
            <pc:docMk/>
            <pc:sldMk cId="2969273800" sldId="268"/>
            <ac:spMk id="2" creationId="{6AA28B87-1651-0B4E-A6A2-73A4F24AF546}"/>
          </ac:spMkLst>
        </pc:spChg>
        <pc:spChg chg="del mod">
          <ac:chgData name="Piret Zahkna" userId="cf0370a8-70be-47f8-b373-7f99bdf60250" providerId="ADAL" clId="{02CE7B46-91AD-4F4D-8BB1-3CFC89FDCB59}" dt="2024-02-25T14:03:30.500" v="2797"/>
          <ac:spMkLst>
            <pc:docMk/>
            <pc:sldMk cId="2969273800" sldId="268"/>
            <ac:spMk id="3" creationId="{2BC27658-F6BF-2340-E860-2CFF5E8E239F}"/>
          </ac:spMkLst>
        </pc:spChg>
        <pc:spChg chg="add">
          <ac:chgData name="Piret Zahkna" userId="cf0370a8-70be-47f8-b373-7f99bdf60250" providerId="ADAL" clId="{02CE7B46-91AD-4F4D-8BB1-3CFC89FDCB59}" dt="2024-02-25T14:03:37.338" v="2798" actId="26606"/>
          <ac:spMkLst>
            <pc:docMk/>
            <pc:sldMk cId="2969273800" sldId="268"/>
            <ac:spMk id="9" creationId="{45B71F80-1F92-4074-84D9-16A062B215B3}"/>
          </ac:spMkLst>
        </pc:spChg>
        <pc:spChg chg="add">
          <ac:chgData name="Piret Zahkna" userId="cf0370a8-70be-47f8-b373-7f99bdf60250" providerId="ADAL" clId="{02CE7B46-91AD-4F4D-8BB1-3CFC89FDCB59}" dt="2024-02-25T14:03:37.338" v="2798" actId="26606"/>
          <ac:spMkLst>
            <pc:docMk/>
            <pc:sldMk cId="2969273800" sldId="268"/>
            <ac:spMk id="11" creationId="{7209C9DA-6E0D-46D9-8275-C52222D8CCAC}"/>
          </ac:spMkLst>
        </pc:spChg>
        <pc:spChg chg="add">
          <ac:chgData name="Piret Zahkna" userId="cf0370a8-70be-47f8-b373-7f99bdf60250" providerId="ADAL" clId="{02CE7B46-91AD-4F4D-8BB1-3CFC89FDCB59}" dt="2024-02-25T14:03:37.338" v="2798" actId="26606"/>
          <ac:spMkLst>
            <pc:docMk/>
            <pc:sldMk cId="2969273800" sldId="268"/>
            <ac:spMk id="13" creationId="{3EB57A4D-E0D0-46DA-B339-F24CA46FA70B}"/>
          </ac:spMkLst>
        </pc:spChg>
        <pc:graphicFrameChg chg="add mod modGraphic">
          <ac:chgData name="Piret Zahkna" userId="cf0370a8-70be-47f8-b373-7f99bdf60250" providerId="ADAL" clId="{02CE7B46-91AD-4F4D-8BB1-3CFC89FDCB59}" dt="2024-02-25T14:40:14.604" v="3320" actId="404"/>
          <ac:graphicFrameMkLst>
            <pc:docMk/>
            <pc:sldMk cId="2969273800" sldId="268"/>
            <ac:graphicFrameMk id="4" creationId="{2B698165-70DF-C43B-F6E6-E067C1B9189D}"/>
          </ac:graphicFrameMkLst>
        </pc:graphicFrameChg>
      </pc:sldChg>
      <pc:sldChg chg="add del">
        <pc:chgData name="Piret Zahkna" userId="cf0370a8-70be-47f8-b373-7f99bdf60250" providerId="ADAL" clId="{02CE7B46-91AD-4F4D-8BB1-3CFC89FDCB59}" dt="2024-02-25T13:56:53.477" v="2723" actId="47"/>
        <pc:sldMkLst>
          <pc:docMk/>
          <pc:sldMk cId="3605051896" sldId="268"/>
        </pc:sldMkLst>
      </pc:sldChg>
      <pc:sldChg chg="addSp delSp modSp new mod modAnim">
        <pc:chgData name="Piret Zahkna" userId="cf0370a8-70be-47f8-b373-7f99bdf60250" providerId="ADAL" clId="{02CE7B46-91AD-4F4D-8BB1-3CFC89FDCB59}" dt="2024-02-25T14:32:02.036" v="3221"/>
        <pc:sldMkLst>
          <pc:docMk/>
          <pc:sldMk cId="1967061006" sldId="269"/>
        </pc:sldMkLst>
        <pc:spChg chg="mod">
          <ac:chgData name="Piret Zahkna" userId="cf0370a8-70be-47f8-b373-7f99bdf60250" providerId="ADAL" clId="{02CE7B46-91AD-4F4D-8BB1-3CFC89FDCB59}" dt="2024-02-25T14:08:11.336" v="2989" actId="20577"/>
          <ac:spMkLst>
            <pc:docMk/>
            <pc:sldMk cId="1967061006" sldId="269"/>
            <ac:spMk id="2" creationId="{E1C33D6F-FCE6-7772-B1C8-407038F036F6}"/>
          </ac:spMkLst>
        </pc:spChg>
        <pc:spChg chg="del">
          <ac:chgData name="Piret Zahkna" userId="cf0370a8-70be-47f8-b373-7f99bdf60250" providerId="ADAL" clId="{02CE7B46-91AD-4F4D-8BB1-3CFC89FDCB59}" dt="2024-02-25T14:06:22.305" v="2907"/>
          <ac:spMkLst>
            <pc:docMk/>
            <pc:sldMk cId="1967061006" sldId="269"/>
            <ac:spMk id="3" creationId="{344A0FA3-C21B-0DFF-5C19-C9C88A430848}"/>
          </ac:spMkLst>
        </pc:spChg>
        <pc:spChg chg="add mod">
          <ac:chgData name="Piret Zahkna" userId="cf0370a8-70be-47f8-b373-7f99bdf60250" providerId="ADAL" clId="{02CE7B46-91AD-4F4D-8BB1-3CFC89FDCB59}" dt="2024-02-25T14:31:44.847" v="3219" actId="113"/>
          <ac:spMkLst>
            <pc:docMk/>
            <pc:sldMk cId="1967061006" sldId="269"/>
            <ac:spMk id="8" creationId="{C7C25DE6-55B5-6C89-1073-42B9DDC26E0F}"/>
          </ac:spMkLst>
        </pc:spChg>
        <pc:graphicFrameChg chg="add mod modGraphic">
          <ac:chgData name="Piret Zahkna" userId="cf0370a8-70be-47f8-b373-7f99bdf60250" providerId="ADAL" clId="{02CE7B46-91AD-4F4D-8BB1-3CFC89FDCB59}" dt="2024-02-25T14:31:53.721" v="3220" actId="1076"/>
          <ac:graphicFrameMkLst>
            <pc:docMk/>
            <pc:sldMk cId="1967061006" sldId="269"/>
            <ac:graphicFrameMk id="4" creationId="{1A67D741-285D-74B9-E8F4-91DE1803F4C4}"/>
          </ac:graphicFrameMkLst>
        </pc:graphicFrameChg>
        <pc:graphicFrameChg chg="add mod">
          <ac:chgData name="Piret Zahkna" userId="cf0370a8-70be-47f8-b373-7f99bdf60250" providerId="ADAL" clId="{02CE7B46-91AD-4F4D-8BB1-3CFC89FDCB59}" dt="2024-02-25T14:07:08.537" v="2920"/>
          <ac:graphicFrameMkLst>
            <pc:docMk/>
            <pc:sldMk cId="1967061006" sldId="269"/>
            <ac:graphicFrameMk id="5" creationId="{FB510590-E0BB-40C2-191C-764DB6067DEE}"/>
          </ac:graphicFrameMkLst>
        </pc:graphicFrameChg>
        <pc:graphicFrameChg chg="add mod modGraphic">
          <ac:chgData name="Piret Zahkna" userId="cf0370a8-70be-47f8-b373-7f99bdf60250" providerId="ADAL" clId="{02CE7B46-91AD-4F4D-8BB1-3CFC89FDCB59}" dt="2024-02-25T14:29:19.946" v="3212" actId="1076"/>
          <ac:graphicFrameMkLst>
            <pc:docMk/>
            <pc:sldMk cId="1967061006" sldId="269"/>
            <ac:graphicFrameMk id="6" creationId="{271835AA-7069-B51C-8DAB-64C57713129C}"/>
          </ac:graphicFrameMkLst>
        </pc:graphicFrameChg>
      </pc:sldChg>
      <pc:sldChg chg="addSp delSp modSp new mod setBg">
        <pc:chgData name="Piret Zahkna" userId="cf0370a8-70be-47f8-b373-7f99bdf60250" providerId="ADAL" clId="{02CE7B46-91AD-4F4D-8BB1-3CFC89FDCB59}" dt="2024-02-25T15:31:30.099" v="4013"/>
        <pc:sldMkLst>
          <pc:docMk/>
          <pc:sldMk cId="2736631867" sldId="270"/>
        </pc:sldMkLst>
        <pc:spChg chg="mod">
          <ac:chgData name="Piret Zahkna" userId="cf0370a8-70be-47f8-b373-7f99bdf60250" providerId="ADAL" clId="{02CE7B46-91AD-4F4D-8BB1-3CFC89FDCB59}" dt="2024-02-25T14:10:16.042" v="3037" actId="26606"/>
          <ac:spMkLst>
            <pc:docMk/>
            <pc:sldMk cId="2736631867" sldId="270"/>
            <ac:spMk id="2" creationId="{885AD2CC-D36A-EE86-314A-B8CC54375C44}"/>
          </ac:spMkLst>
        </pc:spChg>
        <pc:spChg chg="del mod">
          <ac:chgData name="Piret Zahkna" userId="cf0370a8-70be-47f8-b373-7f99bdf60250" providerId="ADAL" clId="{02CE7B46-91AD-4F4D-8BB1-3CFC89FDCB59}" dt="2024-02-25T14:09:50.899" v="2995"/>
          <ac:spMkLst>
            <pc:docMk/>
            <pc:sldMk cId="2736631867" sldId="270"/>
            <ac:spMk id="3" creationId="{FB03A628-4C80-BB46-C61C-802904C457A8}"/>
          </ac:spMkLst>
        </pc:spChg>
        <pc:spChg chg="add">
          <ac:chgData name="Piret Zahkna" userId="cf0370a8-70be-47f8-b373-7f99bdf60250" providerId="ADAL" clId="{02CE7B46-91AD-4F4D-8BB1-3CFC89FDCB59}" dt="2024-02-25T14:10:16.042" v="3037" actId="26606"/>
          <ac:spMkLst>
            <pc:docMk/>
            <pc:sldMk cId="2736631867" sldId="270"/>
            <ac:spMk id="9" creationId="{45B71F80-1F92-4074-84D9-16A062B215B3}"/>
          </ac:spMkLst>
        </pc:spChg>
        <pc:spChg chg="add">
          <ac:chgData name="Piret Zahkna" userId="cf0370a8-70be-47f8-b373-7f99bdf60250" providerId="ADAL" clId="{02CE7B46-91AD-4F4D-8BB1-3CFC89FDCB59}" dt="2024-02-25T14:10:16.042" v="3037" actId="26606"/>
          <ac:spMkLst>
            <pc:docMk/>
            <pc:sldMk cId="2736631867" sldId="270"/>
            <ac:spMk id="11" creationId="{7209C9DA-6E0D-46D9-8275-C52222D8CCAC}"/>
          </ac:spMkLst>
        </pc:spChg>
        <pc:spChg chg="add">
          <ac:chgData name="Piret Zahkna" userId="cf0370a8-70be-47f8-b373-7f99bdf60250" providerId="ADAL" clId="{02CE7B46-91AD-4F4D-8BB1-3CFC89FDCB59}" dt="2024-02-25T14:10:16.042" v="3037" actId="26606"/>
          <ac:spMkLst>
            <pc:docMk/>
            <pc:sldMk cId="2736631867" sldId="270"/>
            <ac:spMk id="13" creationId="{3EB57A4D-E0D0-46DA-B339-F24CA46FA70B}"/>
          </ac:spMkLst>
        </pc:spChg>
        <pc:graphicFrameChg chg="add mod modGraphic">
          <ac:chgData name="Piret Zahkna" userId="cf0370a8-70be-47f8-b373-7f99bdf60250" providerId="ADAL" clId="{02CE7B46-91AD-4F4D-8BB1-3CFC89FDCB59}" dt="2024-02-25T14:11:05.618" v="3040" actId="1076"/>
          <ac:graphicFrameMkLst>
            <pc:docMk/>
            <pc:sldMk cId="2736631867" sldId="270"/>
            <ac:graphicFrameMk id="4" creationId="{9C651C89-C4EC-8F64-1B51-47E4488D6547}"/>
          </ac:graphicFrameMkLst>
        </pc:graphicFrameChg>
        <pc:picChg chg="add mod">
          <ac:chgData name="Piret Zahkna" userId="cf0370a8-70be-47f8-b373-7f99bdf60250" providerId="ADAL" clId="{02CE7B46-91AD-4F4D-8BB1-3CFC89FDCB59}" dt="2024-02-25T14:11:13.760" v="3042" actId="14100"/>
          <ac:picMkLst>
            <pc:docMk/>
            <pc:sldMk cId="2736631867" sldId="270"/>
            <ac:picMk id="6" creationId="{646C57B0-243C-EF7B-E037-48AC9B7E9124}"/>
          </ac:picMkLst>
        </pc:picChg>
      </pc:sldChg>
      <pc:sldChg chg="addSp modSp new mod">
        <pc:chgData name="Piret Zahkna" userId="cf0370a8-70be-47f8-b373-7f99bdf60250" providerId="ADAL" clId="{02CE7B46-91AD-4F4D-8BB1-3CFC89FDCB59}" dt="2024-02-25T14:35:38.330" v="3259" actId="403"/>
        <pc:sldMkLst>
          <pc:docMk/>
          <pc:sldMk cId="3928852646" sldId="271"/>
        </pc:sldMkLst>
        <pc:spChg chg="mod">
          <ac:chgData name="Piret Zahkna" userId="cf0370a8-70be-47f8-b373-7f99bdf60250" providerId="ADAL" clId="{02CE7B46-91AD-4F4D-8BB1-3CFC89FDCB59}" dt="2024-02-25T14:17:39.336" v="3063" actId="20577"/>
          <ac:spMkLst>
            <pc:docMk/>
            <pc:sldMk cId="3928852646" sldId="271"/>
            <ac:spMk id="2" creationId="{055D7FDF-ACF2-6627-B21B-223C28761312}"/>
          </ac:spMkLst>
        </pc:spChg>
        <pc:spChg chg="mod">
          <ac:chgData name="Piret Zahkna" userId="cf0370a8-70be-47f8-b373-7f99bdf60250" providerId="ADAL" clId="{02CE7B46-91AD-4F4D-8BB1-3CFC89FDCB59}" dt="2024-02-25T14:35:38.330" v="3259" actId="403"/>
          <ac:spMkLst>
            <pc:docMk/>
            <pc:sldMk cId="3928852646" sldId="271"/>
            <ac:spMk id="3" creationId="{72EF111E-C527-7E78-2871-6D901E8A481C}"/>
          </ac:spMkLst>
        </pc:spChg>
        <pc:graphicFrameChg chg="add mod">
          <ac:chgData name="Piret Zahkna" userId="cf0370a8-70be-47f8-b373-7f99bdf60250" providerId="ADAL" clId="{02CE7B46-91AD-4F4D-8BB1-3CFC89FDCB59}" dt="2024-02-25T14:34:05.587" v="3224"/>
          <ac:graphicFrameMkLst>
            <pc:docMk/>
            <pc:sldMk cId="3928852646" sldId="271"/>
            <ac:graphicFrameMk id="4" creationId="{CE06BA28-7B72-0C1C-61D5-1A7C7FEE3095}"/>
          </ac:graphicFrameMkLst>
        </pc:graphicFrameChg>
        <pc:graphicFrameChg chg="add mod modGraphic">
          <ac:chgData name="Piret Zahkna" userId="cf0370a8-70be-47f8-b373-7f99bdf60250" providerId="ADAL" clId="{02CE7B46-91AD-4F4D-8BB1-3CFC89FDCB59}" dt="2024-02-25T14:34:44.929" v="3241" actId="1076"/>
          <ac:graphicFrameMkLst>
            <pc:docMk/>
            <pc:sldMk cId="3928852646" sldId="271"/>
            <ac:graphicFrameMk id="5" creationId="{41D9EFB0-9155-5020-FF67-DFE5B7111E5B}"/>
          </ac:graphicFrameMkLst>
        </pc:graphicFrameChg>
      </pc:sldChg>
      <pc:sldChg chg="addSp delSp modSp new mod modClrScheme chgLayout">
        <pc:chgData name="Piret Zahkna" userId="cf0370a8-70be-47f8-b373-7f99bdf60250" providerId="ADAL" clId="{02CE7B46-91AD-4F4D-8BB1-3CFC89FDCB59}" dt="2024-02-25T14:40:32.412" v="3324" actId="403"/>
        <pc:sldMkLst>
          <pc:docMk/>
          <pc:sldMk cId="170483593" sldId="272"/>
        </pc:sldMkLst>
        <pc:spChg chg="del mod ord">
          <ac:chgData name="Piret Zahkna" userId="cf0370a8-70be-47f8-b373-7f99bdf60250" providerId="ADAL" clId="{02CE7B46-91AD-4F4D-8BB1-3CFC89FDCB59}" dt="2024-02-25T14:24:13.347" v="3071" actId="700"/>
          <ac:spMkLst>
            <pc:docMk/>
            <pc:sldMk cId="170483593" sldId="272"/>
            <ac:spMk id="2" creationId="{AF04F77C-D164-E1DA-0DBE-F8845923ACCA}"/>
          </ac:spMkLst>
        </pc:spChg>
        <pc:spChg chg="del mod ord">
          <ac:chgData name="Piret Zahkna" userId="cf0370a8-70be-47f8-b373-7f99bdf60250" providerId="ADAL" clId="{02CE7B46-91AD-4F4D-8BB1-3CFC89FDCB59}" dt="2024-02-25T14:24:13.347" v="3071" actId="700"/>
          <ac:spMkLst>
            <pc:docMk/>
            <pc:sldMk cId="170483593" sldId="272"/>
            <ac:spMk id="3" creationId="{5EABD9B4-E905-4676-4678-92C822D050DA}"/>
          </ac:spMkLst>
        </pc:spChg>
        <pc:spChg chg="add mod ord">
          <ac:chgData name="Piret Zahkna" userId="cf0370a8-70be-47f8-b373-7f99bdf60250" providerId="ADAL" clId="{02CE7B46-91AD-4F4D-8BB1-3CFC89FDCB59}" dt="2024-02-25T14:28:15.622" v="3210" actId="20577"/>
          <ac:spMkLst>
            <pc:docMk/>
            <pc:sldMk cId="170483593" sldId="272"/>
            <ac:spMk id="4" creationId="{238123D3-ACEC-5258-374F-931A41BD1AEC}"/>
          </ac:spMkLst>
        </pc:spChg>
        <pc:spChg chg="add mod ord">
          <ac:chgData name="Piret Zahkna" userId="cf0370a8-70be-47f8-b373-7f99bdf60250" providerId="ADAL" clId="{02CE7B46-91AD-4F4D-8BB1-3CFC89FDCB59}" dt="2024-02-25T14:24:54.632" v="3106" actId="20577"/>
          <ac:spMkLst>
            <pc:docMk/>
            <pc:sldMk cId="170483593" sldId="272"/>
            <ac:spMk id="5" creationId="{1B936E03-CCDB-38BD-9709-83B9E8D9C57E}"/>
          </ac:spMkLst>
        </pc:spChg>
        <pc:spChg chg="add del mod ord">
          <ac:chgData name="Piret Zahkna" userId="cf0370a8-70be-47f8-b373-7f99bdf60250" providerId="ADAL" clId="{02CE7B46-91AD-4F4D-8BB1-3CFC89FDCB59}" dt="2024-02-25T14:24:41.917" v="3073"/>
          <ac:spMkLst>
            <pc:docMk/>
            <pc:sldMk cId="170483593" sldId="272"/>
            <ac:spMk id="6" creationId="{60437F53-CF4C-4BEF-411C-AAA38D403DD5}"/>
          </ac:spMkLst>
        </pc:spChg>
        <pc:spChg chg="add mod ord">
          <ac:chgData name="Piret Zahkna" userId="cf0370a8-70be-47f8-b373-7f99bdf60250" providerId="ADAL" clId="{02CE7B46-91AD-4F4D-8BB1-3CFC89FDCB59}" dt="2024-02-25T14:25:24.330" v="3134" actId="20577"/>
          <ac:spMkLst>
            <pc:docMk/>
            <pc:sldMk cId="170483593" sldId="272"/>
            <ac:spMk id="7" creationId="{AC626786-29A5-B3D0-135B-C5D343543AF4}"/>
          </ac:spMkLst>
        </pc:spChg>
        <pc:spChg chg="add del mod ord">
          <ac:chgData name="Piret Zahkna" userId="cf0370a8-70be-47f8-b373-7f99bdf60250" providerId="ADAL" clId="{02CE7B46-91AD-4F4D-8BB1-3CFC89FDCB59}" dt="2024-02-25T14:25:16.356" v="3108"/>
          <ac:spMkLst>
            <pc:docMk/>
            <pc:sldMk cId="170483593" sldId="272"/>
            <ac:spMk id="8" creationId="{980B9936-760C-5605-3734-9FEF4F5A2E8F}"/>
          </ac:spMkLst>
        </pc:spChg>
        <pc:spChg chg="add del mod">
          <ac:chgData name="Piret Zahkna" userId="cf0370a8-70be-47f8-b373-7f99bdf60250" providerId="ADAL" clId="{02CE7B46-91AD-4F4D-8BB1-3CFC89FDCB59}" dt="2024-02-25T14:26:02.033" v="3140" actId="11529"/>
          <ac:spMkLst>
            <pc:docMk/>
            <pc:sldMk cId="170483593" sldId="272"/>
            <ac:spMk id="11" creationId="{42493392-698E-07FC-2D7C-40D75D490313}"/>
          </ac:spMkLst>
        </pc:spChg>
        <pc:spChg chg="add del mod">
          <ac:chgData name="Piret Zahkna" userId="cf0370a8-70be-47f8-b373-7f99bdf60250" providerId="ADAL" clId="{02CE7B46-91AD-4F4D-8BB1-3CFC89FDCB59}" dt="2024-02-25T14:26:01.004" v="3138" actId="21"/>
          <ac:spMkLst>
            <pc:docMk/>
            <pc:sldMk cId="170483593" sldId="272"/>
            <ac:spMk id="13" creationId="{E0E190A0-90B8-3B50-26D1-3BE3227F827A}"/>
          </ac:spMkLst>
        </pc:spChg>
        <pc:spChg chg="add del">
          <ac:chgData name="Piret Zahkna" userId="cf0370a8-70be-47f8-b373-7f99bdf60250" providerId="ADAL" clId="{02CE7B46-91AD-4F4D-8BB1-3CFC89FDCB59}" dt="2024-02-25T14:26:22.052" v="3142" actId="11529"/>
          <ac:spMkLst>
            <pc:docMk/>
            <pc:sldMk cId="170483593" sldId="272"/>
            <ac:spMk id="14" creationId="{8FBBB995-85F3-5FA9-70EB-6049E3767BD2}"/>
          </ac:spMkLst>
        </pc:spChg>
        <pc:graphicFrameChg chg="add del mod">
          <ac:chgData name="Piret Zahkna" userId="cf0370a8-70be-47f8-b373-7f99bdf60250" providerId="ADAL" clId="{02CE7B46-91AD-4F4D-8BB1-3CFC89FDCB59}" dt="2024-02-25T14:40:28.321" v="3322" actId="403"/>
          <ac:graphicFrameMkLst>
            <pc:docMk/>
            <pc:sldMk cId="170483593" sldId="272"/>
            <ac:graphicFrameMk id="9" creationId="{37505BE4-7218-FEFB-9484-A1A63A355607}"/>
          </ac:graphicFrameMkLst>
        </pc:graphicFrameChg>
        <pc:graphicFrameChg chg="add mod">
          <ac:chgData name="Piret Zahkna" userId="cf0370a8-70be-47f8-b373-7f99bdf60250" providerId="ADAL" clId="{02CE7B46-91AD-4F4D-8BB1-3CFC89FDCB59}" dt="2024-02-25T14:40:32.412" v="3324" actId="403"/>
          <ac:graphicFrameMkLst>
            <pc:docMk/>
            <pc:sldMk cId="170483593" sldId="272"/>
            <ac:graphicFrameMk id="10" creationId="{838392AF-9865-4581-9627-2E0BCBCF9BAF}"/>
          </ac:graphicFrameMkLst>
        </pc:graphicFrameChg>
        <pc:inkChg chg="add">
          <ac:chgData name="Piret Zahkna" userId="cf0370a8-70be-47f8-b373-7f99bdf60250" providerId="ADAL" clId="{02CE7B46-91AD-4F4D-8BB1-3CFC89FDCB59}" dt="2024-02-25T14:26:41.362" v="3143" actId="9405"/>
          <ac:inkMkLst>
            <pc:docMk/>
            <pc:sldMk cId="170483593" sldId="272"/>
            <ac:inkMk id="15" creationId="{9EDCA744-EECF-1F97-21B6-54D9E556CE82}"/>
          </ac:inkMkLst>
        </pc:inkChg>
        <pc:inkChg chg="add del">
          <ac:chgData name="Piret Zahkna" userId="cf0370a8-70be-47f8-b373-7f99bdf60250" providerId="ADAL" clId="{02CE7B46-91AD-4F4D-8BB1-3CFC89FDCB59}" dt="2024-02-25T14:27:30.421" v="3148" actId="9405"/>
          <ac:inkMkLst>
            <pc:docMk/>
            <pc:sldMk cId="170483593" sldId="272"/>
            <ac:inkMk id="16" creationId="{8F0083C5-AF3E-7154-ED4B-54AC2A0E487F}"/>
          </ac:inkMkLst>
        </pc:inkChg>
        <pc:inkChg chg="add del">
          <ac:chgData name="Piret Zahkna" userId="cf0370a8-70be-47f8-b373-7f99bdf60250" providerId="ADAL" clId="{02CE7B46-91AD-4F4D-8BB1-3CFC89FDCB59}" dt="2024-02-25T14:27:12.493" v="3146" actId="9405"/>
          <ac:inkMkLst>
            <pc:docMk/>
            <pc:sldMk cId="170483593" sldId="272"/>
            <ac:inkMk id="17" creationId="{86B2C371-B1FC-4CB4-4094-A7AF09947D16}"/>
          </ac:inkMkLst>
        </pc:inkChg>
      </pc:sldChg>
      <pc:sldChg chg="addSp delSp modSp new mod setBg">
        <pc:chgData name="Piret Zahkna" userId="cf0370a8-70be-47f8-b373-7f99bdf60250" providerId="ADAL" clId="{02CE7B46-91AD-4F4D-8BB1-3CFC89FDCB59}" dt="2024-02-25T15:31:30.099" v="4013"/>
        <pc:sldMkLst>
          <pc:docMk/>
          <pc:sldMk cId="970163170" sldId="273"/>
        </pc:sldMkLst>
        <pc:spChg chg="mod">
          <ac:chgData name="Piret Zahkna" userId="cf0370a8-70be-47f8-b373-7f99bdf60250" providerId="ADAL" clId="{02CE7B46-91AD-4F4D-8BB1-3CFC89FDCB59}" dt="2024-02-25T14:36:48.051" v="3288" actId="26606"/>
          <ac:spMkLst>
            <pc:docMk/>
            <pc:sldMk cId="970163170" sldId="273"/>
            <ac:spMk id="2" creationId="{705B4756-7EAA-1835-3AE0-365C504D589A}"/>
          </ac:spMkLst>
        </pc:spChg>
        <pc:spChg chg="del mod">
          <ac:chgData name="Piret Zahkna" userId="cf0370a8-70be-47f8-b373-7f99bdf60250" providerId="ADAL" clId="{02CE7B46-91AD-4F4D-8BB1-3CFC89FDCB59}" dt="2024-02-25T14:36:42.071" v="3287"/>
          <ac:spMkLst>
            <pc:docMk/>
            <pc:sldMk cId="970163170" sldId="273"/>
            <ac:spMk id="3" creationId="{5DDEEC8B-1888-50D8-A096-EBCE1B36FAD1}"/>
          </ac:spMkLst>
        </pc:spChg>
        <pc:spChg chg="add del">
          <ac:chgData name="Piret Zahkna" userId="cf0370a8-70be-47f8-b373-7f99bdf60250" providerId="ADAL" clId="{02CE7B46-91AD-4F4D-8BB1-3CFC89FDCB59}" dt="2024-02-25T14:38:38.933" v="3291"/>
          <ac:spMkLst>
            <pc:docMk/>
            <pc:sldMk cId="970163170" sldId="273"/>
            <ac:spMk id="9" creationId="{5EBAC7D5-98CC-B508-C0C9-4ABC7707AE0D}"/>
          </ac:spMkLst>
        </pc:spChg>
        <pc:graphicFrameChg chg="add del mod">
          <ac:chgData name="Piret Zahkna" userId="cf0370a8-70be-47f8-b373-7f99bdf60250" providerId="ADAL" clId="{02CE7B46-91AD-4F4D-8BB1-3CFC89FDCB59}" dt="2024-02-25T14:36:48.051" v="3288" actId="26606"/>
          <ac:graphicFrameMkLst>
            <pc:docMk/>
            <pc:sldMk cId="970163170" sldId="273"/>
            <ac:graphicFrameMk id="4" creationId="{49F9721A-EE63-CF5B-EAAC-A5C44C987160}"/>
          </ac:graphicFrameMkLst>
        </pc:graphicFrameChg>
        <pc:graphicFrameChg chg="add mod">
          <ac:chgData name="Piret Zahkna" userId="cf0370a8-70be-47f8-b373-7f99bdf60250" providerId="ADAL" clId="{02CE7B46-91AD-4F4D-8BB1-3CFC89FDCB59}" dt="2024-02-25T14:38:33.913" v="3290"/>
          <ac:graphicFrameMkLst>
            <pc:docMk/>
            <pc:sldMk cId="970163170" sldId="273"/>
            <ac:graphicFrameMk id="5" creationId="{E6FB9BED-B793-34A6-F834-AA8F23293301}"/>
          </ac:graphicFrameMkLst>
        </pc:graphicFrameChg>
        <pc:graphicFrameChg chg="add mod modGraphic">
          <ac:chgData name="Piret Zahkna" userId="cf0370a8-70be-47f8-b373-7f99bdf60250" providerId="ADAL" clId="{02CE7B46-91AD-4F4D-8BB1-3CFC89FDCB59}" dt="2024-02-25T14:39:52.554" v="3316" actId="1076"/>
          <ac:graphicFrameMkLst>
            <pc:docMk/>
            <pc:sldMk cId="970163170" sldId="273"/>
            <ac:graphicFrameMk id="6" creationId="{4BBDDFC0-26B0-D80A-98FD-1BCC48E4F75C}"/>
          </ac:graphicFrameMkLst>
        </pc:graphicFrameChg>
        <pc:graphicFrameChg chg="add mod modGraphic">
          <ac:chgData name="Piret Zahkna" userId="cf0370a8-70be-47f8-b373-7f99bdf60250" providerId="ADAL" clId="{02CE7B46-91AD-4F4D-8BB1-3CFC89FDCB59}" dt="2024-02-25T14:39:31.744" v="3315" actId="403"/>
          <ac:graphicFrameMkLst>
            <pc:docMk/>
            <pc:sldMk cId="970163170" sldId="273"/>
            <ac:graphicFrameMk id="7" creationId="{49F9721A-EE63-CF5B-EAAC-A5C44C987160}"/>
          </ac:graphicFrameMkLst>
        </pc:graphicFrameChg>
      </pc:sldChg>
      <pc:sldChg chg="addSp delSp modSp new mod modClrScheme chgLayout">
        <pc:chgData name="Piret Zahkna" userId="cf0370a8-70be-47f8-b373-7f99bdf60250" providerId="ADAL" clId="{02CE7B46-91AD-4F4D-8BB1-3CFC89FDCB59}" dt="2024-02-25T15:57:12.126" v="5041" actId="14100"/>
        <pc:sldMkLst>
          <pc:docMk/>
          <pc:sldMk cId="3129239409" sldId="274"/>
        </pc:sldMkLst>
        <pc:spChg chg="del mod ord">
          <ac:chgData name="Piret Zahkna" userId="cf0370a8-70be-47f8-b373-7f99bdf60250" providerId="ADAL" clId="{02CE7B46-91AD-4F4D-8BB1-3CFC89FDCB59}" dt="2024-02-25T14:41:48.934" v="3326" actId="700"/>
          <ac:spMkLst>
            <pc:docMk/>
            <pc:sldMk cId="3129239409" sldId="274"/>
            <ac:spMk id="2" creationId="{4C64DE94-23C0-D9B8-98DD-BB250490D9BC}"/>
          </ac:spMkLst>
        </pc:spChg>
        <pc:spChg chg="del mod ord">
          <ac:chgData name="Piret Zahkna" userId="cf0370a8-70be-47f8-b373-7f99bdf60250" providerId="ADAL" clId="{02CE7B46-91AD-4F4D-8BB1-3CFC89FDCB59}" dt="2024-02-25T14:41:48.934" v="3326" actId="700"/>
          <ac:spMkLst>
            <pc:docMk/>
            <pc:sldMk cId="3129239409" sldId="274"/>
            <ac:spMk id="3" creationId="{2298D4A1-3C0C-81A2-B9D2-969C0B4F525C}"/>
          </ac:spMkLst>
        </pc:spChg>
        <pc:spChg chg="add mod ord">
          <ac:chgData name="Piret Zahkna" userId="cf0370a8-70be-47f8-b373-7f99bdf60250" providerId="ADAL" clId="{02CE7B46-91AD-4F4D-8BB1-3CFC89FDCB59}" dt="2024-02-25T14:59:03.253" v="3478" actId="1076"/>
          <ac:spMkLst>
            <pc:docMk/>
            <pc:sldMk cId="3129239409" sldId="274"/>
            <ac:spMk id="4" creationId="{B0C82507-8C28-D104-A933-C97614937227}"/>
          </ac:spMkLst>
        </pc:spChg>
        <pc:spChg chg="add del mod ord">
          <ac:chgData name="Piret Zahkna" userId="cf0370a8-70be-47f8-b373-7f99bdf60250" providerId="ADAL" clId="{02CE7B46-91AD-4F4D-8BB1-3CFC89FDCB59}" dt="2024-02-25T14:42:54.601" v="3337" actId="478"/>
          <ac:spMkLst>
            <pc:docMk/>
            <pc:sldMk cId="3129239409" sldId="274"/>
            <ac:spMk id="5" creationId="{A1F0AC3B-E3B6-474A-A4CB-A14390086158}"/>
          </ac:spMkLst>
        </pc:spChg>
        <pc:spChg chg="add del mod ord">
          <ac:chgData name="Piret Zahkna" userId="cf0370a8-70be-47f8-b373-7f99bdf60250" providerId="ADAL" clId="{02CE7B46-91AD-4F4D-8BB1-3CFC89FDCB59}" dt="2024-02-25T14:41:51.033" v="3328"/>
          <ac:spMkLst>
            <pc:docMk/>
            <pc:sldMk cId="3129239409" sldId="274"/>
            <ac:spMk id="6" creationId="{3981C4C0-C7AB-2170-1F4E-2A32DFECCE27}"/>
          </ac:spMkLst>
        </pc:spChg>
        <pc:spChg chg="add del mod ord">
          <ac:chgData name="Piret Zahkna" userId="cf0370a8-70be-47f8-b373-7f99bdf60250" providerId="ADAL" clId="{02CE7B46-91AD-4F4D-8BB1-3CFC89FDCB59}" dt="2024-02-25T14:58:32.534" v="3470" actId="478"/>
          <ac:spMkLst>
            <pc:docMk/>
            <pc:sldMk cId="3129239409" sldId="274"/>
            <ac:spMk id="7" creationId="{75E31294-7F4C-5B4D-B787-BA87CEAA9AB7}"/>
          </ac:spMkLst>
        </pc:spChg>
        <pc:spChg chg="add del mod ord">
          <ac:chgData name="Piret Zahkna" userId="cf0370a8-70be-47f8-b373-7f99bdf60250" providerId="ADAL" clId="{02CE7B46-91AD-4F4D-8BB1-3CFC89FDCB59}" dt="2024-02-25T14:58:34.441" v="3471" actId="478"/>
          <ac:spMkLst>
            <pc:docMk/>
            <pc:sldMk cId="3129239409" sldId="274"/>
            <ac:spMk id="8" creationId="{D12D18F6-D950-68DD-642F-AA3590C66B31}"/>
          </ac:spMkLst>
        </pc:spChg>
        <pc:spChg chg="add mod">
          <ac:chgData name="Piret Zahkna" userId="cf0370a8-70be-47f8-b373-7f99bdf60250" providerId="ADAL" clId="{02CE7B46-91AD-4F4D-8BB1-3CFC89FDCB59}" dt="2024-02-25T15:57:12.126" v="5041" actId="14100"/>
          <ac:spMkLst>
            <pc:docMk/>
            <pc:sldMk cId="3129239409" sldId="274"/>
            <ac:spMk id="10" creationId="{9F0353A3-65A3-2B9A-DB29-9F445A4B0058}"/>
          </ac:spMkLst>
        </pc:spChg>
        <pc:graphicFrameChg chg="add mod">
          <ac:chgData name="Piret Zahkna" userId="cf0370a8-70be-47f8-b373-7f99bdf60250" providerId="ADAL" clId="{02CE7B46-91AD-4F4D-8BB1-3CFC89FDCB59}" dt="2024-02-25T14:42:59.321" v="3338" actId="14100"/>
          <ac:graphicFrameMkLst>
            <pc:docMk/>
            <pc:sldMk cId="3129239409" sldId="274"/>
            <ac:graphicFrameMk id="9" creationId="{2F6CE005-94E2-574B-7D2E-4CFE0572540B}"/>
          </ac:graphicFrameMkLst>
        </pc:graphicFrameChg>
        <pc:picChg chg="add mod">
          <ac:chgData name="Piret Zahkna" userId="cf0370a8-70be-47f8-b373-7f99bdf60250" providerId="ADAL" clId="{02CE7B46-91AD-4F4D-8BB1-3CFC89FDCB59}" dt="2024-02-25T15:26:17.546" v="3931" actId="3626"/>
          <ac:picMkLst>
            <pc:docMk/>
            <pc:sldMk cId="3129239409" sldId="274"/>
            <ac:picMk id="11" creationId="{60719A61-CFC2-BB11-7B46-D591EADD93D5}"/>
          </ac:picMkLst>
        </pc:picChg>
      </pc:sldChg>
      <pc:sldChg chg="delSp modSp add del mod modNotesTx">
        <pc:chgData name="Piret Zahkna" userId="cf0370a8-70be-47f8-b373-7f99bdf60250" providerId="ADAL" clId="{02CE7B46-91AD-4F4D-8BB1-3CFC89FDCB59}" dt="2024-02-25T14:59:31.232" v="3483" actId="2696"/>
        <pc:sldMkLst>
          <pc:docMk/>
          <pc:sldMk cId="0" sldId="275"/>
        </pc:sldMkLst>
        <pc:picChg chg="del mod">
          <ac:chgData name="Piret Zahkna" userId="cf0370a8-70be-47f8-b373-7f99bdf60250" providerId="ADAL" clId="{02CE7B46-91AD-4F4D-8BB1-3CFC89FDCB59}" dt="2024-02-25T14:59:24.843" v="3481" actId="478"/>
          <ac:picMkLst>
            <pc:docMk/>
            <pc:sldMk cId="0" sldId="275"/>
            <ac:picMk id="3" creationId="{00000000-0000-0000-0000-000000000000}"/>
          </ac:picMkLst>
        </pc:picChg>
      </pc:sldChg>
      <pc:sldChg chg="addSp delSp modSp new mod modClrScheme chgLayout">
        <pc:chgData name="Piret Zahkna" userId="cf0370a8-70be-47f8-b373-7f99bdf60250" providerId="ADAL" clId="{02CE7B46-91AD-4F4D-8BB1-3CFC89FDCB59}" dt="2024-02-25T15:02:00.854" v="3533" actId="14100"/>
        <pc:sldMkLst>
          <pc:docMk/>
          <pc:sldMk cId="2802588377" sldId="275"/>
        </pc:sldMkLst>
        <pc:spChg chg="del mod ord">
          <ac:chgData name="Piret Zahkna" userId="cf0370a8-70be-47f8-b373-7f99bdf60250" providerId="ADAL" clId="{02CE7B46-91AD-4F4D-8BB1-3CFC89FDCB59}" dt="2024-02-25T15:01:21.989" v="3485" actId="700"/>
          <ac:spMkLst>
            <pc:docMk/>
            <pc:sldMk cId="2802588377" sldId="275"/>
            <ac:spMk id="2" creationId="{B0193DB7-BCAC-E096-996C-279B82060DBF}"/>
          </ac:spMkLst>
        </pc:spChg>
        <pc:spChg chg="del">
          <ac:chgData name="Piret Zahkna" userId="cf0370a8-70be-47f8-b373-7f99bdf60250" providerId="ADAL" clId="{02CE7B46-91AD-4F4D-8BB1-3CFC89FDCB59}" dt="2024-02-25T15:01:21.989" v="3485" actId="700"/>
          <ac:spMkLst>
            <pc:docMk/>
            <pc:sldMk cId="2802588377" sldId="275"/>
            <ac:spMk id="3" creationId="{11E79073-E0D7-AFAD-A28F-BBF23A761BC0}"/>
          </ac:spMkLst>
        </pc:spChg>
        <pc:spChg chg="del mod ord">
          <ac:chgData name="Piret Zahkna" userId="cf0370a8-70be-47f8-b373-7f99bdf60250" providerId="ADAL" clId="{02CE7B46-91AD-4F4D-8BB1-3CFC89FDCB59}" dt="2024-02-25T15:01:21.989" v="3485" actId="700"/>
          <ac:spMkLst>
            <pc:docMk/>
            <pc:sldMk cId="2802588377" sldId="275"/>
            <ac:spMk id="4" creationId="{9C23288A-B5E4-5495-BA56-A39BEEA6A002}"/>
          </ac:spMkLst>
        </pc:spChg>
        <pc:spChg chg="del">
          <ac:chgData name="Piret Zahkna" userId="cf0370a8-70be-47f8-b373-7f99bdf60250" providerId="ADAL" clId="{02CE7B46-91AD-4F4D-8BB1-3CFC89FDCB59}" dt="2024-02-25T15:01:21.989" v="3485" actId="700"/>
          <ac:spMkLst>
            <pc:docMk/>
            <pc:sldMk cId="2802588377" sldId="275"/>
            <ac:spMk id="5" creationId="{C221E8AE-6705-9119-2A17-FE5E404801F8}"/>
          </ac:spMkLst>
        </pc:spChg>
        <pc:spChg chg="del">
          <ac:chgData name="Piret Zahkna" userId="cf0370a8-70be-47f8-b373-7f99bdf60250" providerId="ADAL" clId="{02CE7B46-91AD-4F4D-8BB1-3CFC89FDCB59}" dt="2024-02-25T15:01:21.989" v="3485" actId="700"/>
          <ac:spMkLst>
            <pc:docMk/>
            <pc:sldMk cId="2802588377" sldId="275"/>
            <ac:spMk id="6" creationId="{BE4213E5-7174-88B1-E218-C117CAAA3B83}"/>
          </ac:spMkLst>
        </pc:spChg>
        <pc:spChg chg="add mod ord">
          <ac:chgData name="Piret Zahkna" userId="cf0370a8-70be-47f8-b373-7f99bdf60250" providerId="ADAL" clId="{02CE7B46-91AD-4F4D-8BB1-3CFC89FDCB59}" dt="2024-02-25T15:01:44.972" v="3531" actId="20577"/>
          <ac:spMkLst>
            <pc:docMk/>
            <pc:sldMk cId="2802588377" sldId="275"/>
            <ac:spMk id="7" creationId="{F0BBD2C8-F942-DBDA-0171-E29B720DB099}"/>
          </ac:spMkLst>
        </pc:spChg>
        <pc:spChg chg="add del mod ord">
          <ac:chgData name="Piret Zahkna" userId="cf0370a8-70be-47f8-b373-7f99bdf60250" providerId="ADAL" clId="{02CE7B46-91AD-4F4D-8BB1-3CFC89FDCB59}" dt="2024-02-25T15:01:23.870" v="3487" actId="22"/>
          <ac:spMkLst>
            <pc:docMk/>
            <pc:sldMk cId="2802588377" sldId="275"/>
            <ac:spMk id="8" creationId="{1EA1A28E-5A18-2FC3-045F-608A745019CF}"/>
          </ac:spMkLst>
        </pc:spChg>
        <pc:picChg chg="add mod ord">
          <ac:chgData name="Piret Zahkna" userId="cf0370a8-70be-47f8-b373-7f99bdf60250" providerId="ADAL" clId="{02CE7B46-91AD-4F4D-8BB1-3CFC89FDCB59}" dt="2024-02-25T15:02:00.854" v="3533" actId="14100"/>
          <ac:picMkLst>
            <pc:docMk/>
            <pc:sldMk cId="2802588377" sldId="275"/>
            <ac:picMk id="10" creationId="{509508B6-5811-DBF1-B79B-44184298FB44}"/>
          </ac:picMkLst>
        </pc:picChg>
      </pc:sldChg>
      <pc:sldChg chg="new del">
        <pc:chgData name="Piret Zahkna" userId="cf0370a8-70be-47f8-b373-7f99bdf60250" providerId="ADAL" clId="{02CE7B46-91AD-4F4D-8BB1-3CFC89FDCB59}" dt="2024-02-25T15:03:10.547" v="3536" actId="47"/>
        <pc:sldMkLst>
          <pc:docMk/>
          <pc:sldMk cId="620677179" sldId="276"/>
        </pc:sldMkLst>
      </pc:sldChg>
      <pc:sldChg chg="modSp add mod modTransition">
        <pc:chgData name="Piret Zahkna" userId="cf0370a8-70be-47f8-b373-7f99bdf60250" providerId="ADAL" clId="{02CE7B46-91AD-4F4D-8BB1-3CFC89FDCB59}" dt="2024-02-25T15:05:30.960" v="3554" actId="14100"/>
        <pc:sldMkLst>
          <pc:docMk/>
          <pc:sldMk cId="3875352620" sldId="277"/>
        </pc:sldMkLst>
        <pc:spChg chg="mod">
          <ac:chgData name="Piret Zahkna" userId="cf0370a8-70be-47f8-b373-7f99bdf60250" providerId="ADAL" clId="{02CE7B46-91AD-4F4D-8BB1-3CFC89FDCB59}" dt="2024-02-25T15:05:30.960" v="3554" actId="14100"/>
          <ac:spMkLst>
            <pc:docMk/>
            <pc:sldMk cId="3875352620" sldId="277"/>
            <ac:spMk id="3" creationId="{CB7C4488-BC26-8F8D-5A7C-7BA7194DAED9}"/>
          </ac:spMkLst>
        </pc:spChg>
        <pc:picChg chg="mod">
          <ac:chgData name="Piret Zahkna" userId="cf0370a8-70be-47f8-b373-7f99bdf60250" providerId="ADAL" clId="{02CE7B46-91AD-4F4D-8BB1-3CFC89FDCB59}" dt="2024-02-25T15:05:13.575" v="3549" actId="14100"/>
          <ac:picMkLst>
            <pc:docMk/>
            <pc:sldMk cId="3875352620" sldId="277"/>
            <ac:picMk id="4" creationId="{340E4909-A554-25FD-026A-438FC5DB101A}"/>
          </ac:picMkLst>
        </pc:picChg>
      </pc:sldChg>
      <pc:sldChg chg="addSp delSp modSp new mod setBg">
        <pc:chgData name="Piret Zahkna" userId="cf0370a8-70be-47f8-b373-7f99bdf60250" providerId="ADAL" clId="{02CE7B46-91AD-4F4D-8BB1-3CFC89FDCB59}" dt="2024-02-25T15:12:48.354" v="3601" actId="207"/>
        <pc:sldMkLst>
          <pc:docMk/>
          <pc:sldMk cId="4058880964" sldId="278"/>
        </pc:sldMkLst>
        <pc:spChg chg="mod">
          <ac:chgData name="Piret Zahkna" userId="cf0370a8-70be-47f8-b373-7f99bdf60250" providerId="ADAL" clId="{02CE7B46-91AD-4F4D-8BB1-3CFC89FDCB59}" dt="2024-02-25T15:12:28.118" v="3597"/>
          <ac:spMkLst>
            <pc:docMk/>
            <pc:sldMk cId="4058880964" sldId="278"/>
            <ac:spMk id="2" creationId="{663541B5-2A3B-6D70-856A-3372F9B389CC}"/>
          </ac:spMkLst>
        </pc:spChg>
        <pc:spChg chg="del mod">
          <ac:chgData name="Piret Zahkna" userId="cf0370a8-70be-47f8-b373-7f99bdf60250" providerId="ADAL" clId="{02CE7B46-91AD-4F4D-8BB1-3CFC89FDCB59}" dt="2024-02-25T15:08:04.015" v="3557" actId="22"/>
          <ac:spMkLst>
            <pc:docMk/>
            <pc:sldMk cId="4058880964" sldId="278"/>
            <ac:spMk id="3" creationId="{6A4FDA71-CCEA-3260-C680-66362A7512B9}"/>
          </ac:spMkLst>
        </pc:spChg>
        <pc:spChg chg="add mod">
          <ac:chgData name="Piret Zahkna" userId="cf0370a8-70be-47f8-b373-7f99bdf60250" providerId="ADAL" clId="{02CE7B46-91AD-4F4D-8BB1-3CFC89FDCB59}" dt="2024-02-25T15:12:48.354" v="3601" actId="207"/>
          <ac:spMkLst>
            <pc:docMk/>
            <pc:sldMk cId="4058880964" sldId="278"/>
            <ac:spMk id="7" creationId="{C5E79E6B-E4D8-9C96-AC68-D4DBA3ACEC28}"/>
          </ac:spMkLst>
        </pc:spChg>
        <pc:grpChg chg="add del">
          <ac:chgData name="Piret Zahkna" userId="cf0370a8-70be-47f8-b373-7f99bdf60250" providerId="ADAL" clId="{02CE7B46-91AD-4F4D-8BB1-3CFC89FDCB59}" dt="2024-02-25T15:08:22.334" v="3578" actId="26606"/>
          <ac:grpSpMkLst>
            <pc:docMk/>
            <pc:sldMk cId="4058880964" sldId="278"/>
            <ac:grpSpMk id="10" creationId="{B4DE830A-B531-4A3B-96F6-0ECE88B08555}"/>
          </ac:grpSpMkLst>
        </pc:grpChg>
        <pc:picChg chg="add mod ord">
          <ac:chgData name="Piret Zahkna" userId="cf0370a8-70be-47f8-b373-7f99bdf60250" providerId="ADAL" clId="{02CE7B46-91AD-4F4D-8BB1-3CFC89FDCB59}" dt="2024-02-25T15:08:36.673" v="3582" actId="1076"/>
          <ac:picMkLst>
            <pc:docMk/>
            <pc:sldMk cId="4058880964" sldId="278"/>
            <ac:picMk id="5" creationId="{128B51B6-3E14-A5D8-860E-7460163ACBF0}"/>
          </ac:picMkLst>
        </pc:picChg>
      </pc:sldChg>
      <pc:sldChg chg="addSp delSp modSp new mod">
        <pc:chgData name="Piret Zahkna" userId="cf0370a8-70be-47f8-b373-7f99bdf60250" providerId="ADAL" clId="{02CE7B46-91AD-4F4D-8BB1-3CFC89FDCB59}" dt="2024-02-25T15:11:38.331" v="3595" actId="14100"/>
        <pc:sldMkLst>
          <pc:docMk/>
          <pc:sldMk cId="780144139" sldId="279"/>
        </pc:sldMkLst>
        <pc:spChg chg="mod">
          <ac:chgData name="Piret Zahkna" userId="cf0370a8-70be-47f8-b373-7f99bdf60250" providerId="ADAL" clId="{02CE7B46-91AD-4F4D-8BB1-3CFC89FDCB59}" dt="2024-02-25T15:11:31.067" v="3593"/>
          <ac:spMkLst>
            <pc:docMk/>
            <pc:sldMk cId="780144139" sldId="279"/>
            <ac:spMk id="2" creationId="{D2F2ECA0-24BB-D1E5-030D-A8218F3A5395}"/>
          </ac:spMkLst>
        </pc:spChg>
        <pc:spChg chg="del mod">
          <ac:chgData name="Piret Zahkna" userId="cf0370a8-70be-47f8-b373-7f99bdf60250" providerId="ADAL" clId="{02CE7B46-91AD-4F4D-8BB1-3CFC89FDCB59}" dt="2024-02-25T15:10:41.576" v="3585" actId="22"/>
          <ac:spMkLst>
            <pc:docMk/>
            <pc:sldMk cId="780144139" sldId="279"/>
            <ac:spMk id="3" creationId="{9A4386DA-5FC7-1895-7329-2A834E554423}"/>
          </ac:spMkLst>
        </pc:spChg>
        <pc:picChg chg="add mod ord">
          <ac:chgData name="Piret Zahkna" userId="cf0370a8-70be-47f8-b373-7f99bdf60250" providerId="ADAL" clId="{02CE7B46-91AD-4F4D-8BB1-3CFC89FDCB59}" dt="2024-02-25T15:11:38.331" v="3595" actId="14100"/>
          <ac:picMkLst>
            <pc:docMk/>
            <pc:sldMk cId="780144139" sldId="279"/>
            <ac:picMk id="5" creationId="{A69E26AB-E05A-101B-77E9-5C9AD955AEE8}"/>
          </ac:picMkLst>
        </pc:picChg>
      </pc:sldChg>
      <pc:sldChg chg="modSp add mod">
        <pc:chgData name="Piret Zahkna" userId="cf0370a8-70be-47f8-b373-7f99bdf60250" providerId="ADAL" clId="{02CE7B46-91AD-4F4D-8BB1-3CFC89FDCB59}" dt="2024-02-25T15:25:10.794" v="3930" actId="14100"/>
        <pc:sldMkLst>
          <pc:docMk/>
          <pc:sldMk cId="225370590" sldId="280"/>
        </pc:sldMkLst>
        <pc:spChg chg="mod">
          <ac:chgData name="Piret Zahkna" userId="cf0370a8-70be-47f8-b373-7f99bdf60250" providerId="ADAL" clId="{02CE7B46-91AD-4F4D-8BB1-3CFC89FDCB59}" dt="2024-02-25T15:25:10.794" v="3930" actId="14100"/>
          <ac:spMkLst>
            <pc:docMk/>
            <pc:sldMk cId="225370590" sldId="280"/>
            <ac:spMk id="5" creationId="{01312979-1986-BDCC-0F67-26AE0AC69B43}"/>
          </ac:spMkLst>
        </pc:spChg>
        <pc:spChg chg="mod">
          <ac:chgData name="Piret Zahkna" userId="cf0370a8-70be-47f8-b373-7f99bdf60250" providerId="ADAL" clId="{02CE7B46-91AD-4F4D-8BB1-3CFC89FDCB59}" dt="2024-02-25T15:25:07.345" v="3929" actId="14100"/>
          <ac:spMkLst>
            <pc:docMk/>
            <pc:sldMk cId="225370590" sldId="280"/>
            <ac:spMk id="14" creationId="{866DD82B-E07C-366D-D0F2-0CEDE802A1C8}"/>
          </ac:spMkLst>
        </pc:spChg>
        <pc:spChg chg="mod">
          <ac:chgData name="Piret Zahkna" userId="cf0370a8-70be-47f8-b373-7f99bdf60250" providerId="ADAL" clId="{02CE7B46-91AD-4F4D-8BB1-3CFC89FDCB59}" dt="2024-02-25T15:24:37.898" v="3927" actId="1076"/>
          <ac:spMkLst>
            <pc:docMk/>
            <pc:sldMk cId="225370590" sldId="280"/>
            <ac:spMk id="19" creationId="{5266E9B1-0105-5D65-A609-0BEBE9DE55C8}"/>
          </ac:spMkLst>
        </pc:spChg>
        <pc:graphicFrameChg chg="modGraphic">
          <ac:chgData name="Piret Zahkna" userId="cf0370a8-70be-47f8-b373-7f99bdf60250" providerId="ADAL" clId="{02CE7B46-91AD-4F4D-8BB1-3CFC89FDCB59}" dt="2024-02-25T15:24:30.145" v="3926" actId="207"/>
          <ac:graphicFrameMkLst>
            <pc:docMk/>
            <pc:sldMk cId="225370590" sldId="280"/>
            <ac:graphicFrameMk id="4" creationId="{D560B95F-6D76-CE7C-BB74-6EE463E7B535}"/>
          </ac:graphicFrameMkLst>
        </pc:graphicFrameChg>
        <pc:cxnChg chg="mod">
          <ac:chgData name="Piret Zahkna" userId="cf0370a8-70be-47f8-b373-7f99bdf60250" providerId="ADAL" clId="{02CE7B46-91AD-4F4D-8BB1-3CFC89FDCB59}" dt="2024-02-25T15:24:45.502" v="3928" actId="14100"/>
          <ac:cxnSpMkLst>
            <pc:docMk/>
            <pc:sldMk cId="225370590" sldId="280"/>
            <ac:cxnSpMk id="18" creationId="{4DC672F2-90F1-2CFF-CD20-605A3E922328}"/>
          </ac:cxnSpMkLst>
        </pc:cxnChg>
      </pc:sldChg>
      <pc:sldChg chg="modSp new mod">
        <pc:chgData name="Piret Zahkna" userId="cf0370a8-70be-47f8-b373-7f99bdf60250" providerId="ADAL" clId="{02CE7B46-91AD-4F4D-8BB1-3CFC89FDCB59}" dt="2024-02-25T15:50:15.398" v="4893" actId="20577"/>
        <pc:sldMkLst>
          <pc:docMk/>
          <pc:sldMk cId="4003460354" sldId="281"/>
        </pc:sldMkLst>
        <pc:spChg chg="mod">
          <ac:chgData name="Piret Zahkna" userId="cf0370a8-70be-47f8-b373-7f99bdf60250" providerId="ADAL" clId="{02CE7B46-91AD-4F4D-8BB1-3CFC89FDCB59}" dt="2024-02-25T15:39:53.566" v="4108" actId="20577"/>
          <ac:spMkLst>
            <pc:docMk/>
            <pc:sldMk cId="4003460354" sldId="281"/>
            <ac:spMk id="2" creationId="{BA6C2846-860D-44E8-04FC-F2931CE35D0D}"/>
          </ac:spMkLst>
        </pc:spChg>
        <pc:spChg chg="mod">
          <ac:chgData name="Piret Zahkna" userId="cf0370a8-70be-47f8-b373-7f99bdf60250" providerId="ADAL" clId="{02CE7B46-91AD-4F4D-8BB1-3CFC89FDCB59}" dt="2024-02-25T15:50:15.398" v="4893" actId="20577"/>
          <ac:spMkLst>
            <pc:docMk/>
            <pc:sldMk cId="4003460354" sldId="281"/>
            <ac:spMk id="3" creationId="{E6525CF3-E30F-9160-6320-9B8E5CAA5EB4}"/>
          </ac:spMkLst>
        </pc:spChg>
      </pc:sldChg>
      <pc:sldChg chg="addSp delSp modSp new mod setBg modClrScheme chgLayout">
        <pc:chgData name="Piret Zahkna" userId="cf0370a8-70be-47f8-b373-7f99bdf60250" providerId="ADAL" clId="{02CE7B46-91AD-4F4D-8BB1-3CFC89FDCB59}" dt="2024-02-25T15:56:16.088" v="5039"/>
        <pc:sldMkLst>
          <pc:docMk/>
          <pc:sldMk cId="355957789" sldId="282"/>
        </pc:sldMkLst>
        <pc:spChg chg="del mod ord">
          <ac:chgData name="Piret Zahkna" userId="cf0370a8-70be-47f8-b373-7f99bdf60250" providerId="ADAL" clId="{02CE7B46-91AD-4F4D-8BB1-3CFC89FDCB59}" dt="2024-02-25T15:51:14.284" v="4895" actId="700"/>
          <ac:spMkLst>
            <pc:docMk/>
            <pc:sldMk cId="355957789" sldId="282"/>
            <ac:spMk id="2" creationId="{0F458504-32D6-5A61-113B-725B4EC2F4D2}"/>
          </ac:spMkLst>
        </pc:spChg>
        <pc:spChg chg="del mod ord">
          <ac:chgData name="Piret Zahkna" userId="cf0370a8-70be-47f8-b373-7f99bdf60250" providerId="ADAL" clId="{02CE7B46-91AD-4F4D-8BB1-3CFC89FDCB59}" dt="2024-02-25T15:51:14.284" v="4895" actId="700"/>
          <ac:spMkLst>
            <pc:docMk/>
            <pc:sldMk cId="355957789" sldId="282"/>
            <ac:spMk id="3" creationId="{42622698-34BD-61DC-DA2C-77350F0A4416}"/>
          </ac:spMkLst>
        </pc:spChg>
        <pc:spChg chg="add mod ord">
          <ac:chgData name="Piret Zahkna" userId="cf0370a8-70be-47f8-b373-7f99bdf60250" providerId="ADAL" clId="{02CE7B46-91AD-4F4D-8BB1-3CFC89FDCB59}" dt="2024-02-25T15:54:28.170" v="5025" actId="1076"/>
          <ac:spMkLst>
            <pc:docMk/>
            <pc:sldMk cId="355957789" sldId="282"/>
            <ac:spMk id="4" creationId="{4B033EE0-72A4-7A91-2003-55A934B612E5}"/>
          </ac:spMkLst>
        </pc:spChg>
        <pc:spChg chg="add mod ord">
          <ac:chgData name="Piret Zahkna" userId="cf0370a8-70be-47f8-b373-7f99bdf60250" providerId="ADAL" clId="{02CE7B46-91AD-4F4D-8BB1-3CFC89FDCB59}" dt="2024-02-25T15:54:32.867" v="5026" actId="1076"/>
          <ac:spMkLst>
            <pc:docMk/>
            <pc:sldMk cId="355957789" sldId="282"/>
            <ac:spMk id="5" creationId="{4DF3EA5C-F079-09D3-A2C0-16E27E6B2A84}"/>
          </ac:spMkLst>
        </pc:spChg>
        <pc:spChg chg="add mod">
          <ac:chgData name="Piret Zahkna" userId="cf0370a8-70be-47f8-b373-7f99bdf60250" providerId="ADAL" clId="{02CE7B46-91AD-4F4D-8BB1-3CFC89FDCB59}" dt="2024-02-25T15:54:11.731" v="5022" actId="207"/>
          <ac:spMkLst>
            <pc:docMk/>
            <pc:sldMk cId="355957789" sldId="282"/>
            <ac:spMk id="6" creationId="{EB8AE073-14B8-92D2-F99B-AA07CCBC8252}"/>
          </ac:spMkLst>
        </pc:spChg>
      </pc:sldChg>
      <pc:sldMasterChg chg="setBg modSldLayout">
        <pc:chgData name="Piret Zahkna" userId="cf0370a8-70be-47f8-b373-7f99bdf60250" providerId="ADAL" clId="{02CE7B46-91AD-4F4D-8BB1-3CFC89FDCB59}" dt="2024-02-25T15:52:38.746" v="5008"/>
        <pc:sldMasterMkLst>
          <pc:docMk/>
          <pc:sldMasterMk cId="3281690739" sldId="2147483707"/>
        </pc:sldMasterMkLst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2214456513" sldId="2147483708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77165377" sldId="2147483709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2049063165" sldId="2147483710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856140188" sldId="2147483711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2235625395" sldId="2147483712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4183290300" sldId="2147483713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1382947858" sldId="2147483714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3053456471" sldId="2147483715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4208414864" sldId="2147483716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3048751690" sldId="2147483717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1276524036" sldId="2147483718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379726259" sldId="2147483719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607780308" sldId="2147483720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1916488949" sldId="2147483721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755430670" sldId="2147483722"/>
          </pc:sldLayoutMkLst>
        </pc:sldLayoutChg>
        <pc:sldLayoutChg chg="setBg">
          <pc:chgData name="Piret Zahkna" userId="cf0370a8-70be-47f8-b373-7f99bdf60250" providerId="ADAL" clId="{02CE7B46-91AD-4F4D-8BB1-3CFC89FDCB59}" dt="2024-02-25T15:52:38.746" v="5008"/>
          <pc:sldLayoutMkLst>
            <pc:docMk/>
            <pc:sldMasterMk cId="3281690739" sldId="2147483707"/>
            <pc:sldLayoutMk cId="3182398240" sldId="214748372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'hinnete keskmised'!$C$1</c:f>
              <c:strCache>
                <c:ptCount val="1"/>
                <c:pt idx="0">
                  <c:v>Juhid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'hinnete keskmised'!$B$2:$B$7</c:f>
              <c:strCache>
                <c:ptCount val="6"/>
                <c:pt idx="0">
                  <c:v>3.6 Usun Harku Vallavalitsuse tulevikuplaanidesse</c:v>
                </c:pt>
                <c:pt idx="1">
                  <c:v>3.5 Harku Vallavalitsuses on selged eesmärgid ja tulevikuplaanid</c:v>
                </c:pt>
                <c:pt idx="2">
                  <c:v>3.4 Harku Vallavalitsuses panustavad töötajad sageli enam   kui nende tööülesanded nõuavad</c:v>
                </c:pt>
                <c:pt idx="3">
                  <c:v>3.3 Harku Vallavalitsuses on hea tööõhkkond</c:v>
                </c:pt>
                <c:pt idx="4">
                  <c:v>3.2 Soovitaksin Harku Vallavalitsust tööandjana</c:v>
                </c:pt>
                <c:pt idx="5">
                  <c:v>3.1 Üldiselt olen oma tööga Harku Vallavalitsuses rahul</c:v>
                </c:pt>
              </c:strCache>
            </c:strRef>
          </c:cat>
          <c:val>
            <c:numRef>
              <c:f>'hinnete keskmised'!$C$2:$C$7</c:f>
              <c:numCache>
                <c:formatCode>General</c:formatCode>
                <c:ptCount val="6"/>
                <c:pt idx="0">
                  <c:v>4.57</c:v>
                </c:pt>
                <c:pt idx="1">
                  <c:v>4</c:v>
                </c:pt>
                <c:pt idx="2">
                  <c:v>4.29</c:v>
                </c:pt>
                <c:pt idx="3">
                  <c:v>4.1399999999999997</c:v>
                </c:pt>
                <c:pt idx="4">
                  <c:v>4.29</c:v>
                </c:pt>
                <c:pt idx="5">
                  <c:v>4.1399999999999997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3-4AC8-8292-8389283DBF1C}"/>
            </c:ext>
          </c:extLst>
        </c:ser>
        <c:ser>
          <c:idx val="1"/>
          <c:order val="1"/>
          <c:tx>
            <c:strRef>
              <c:f>'hinnete keskmised'!$D$1</c:f>
              <c:strCache>
                <c:ptCount val="1"/>
                <c:pt idx="0">
                  <c:v>Spetsialistid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'hinnete keskmised'!$B$2:$B$7</c:f>
              <c:strCache>
                <c:ptCount val="6"/>
                <c:pt idx="0">
                  <c:v>3.6 Usun Harku Vallavalitsuse tulevikuplaanidesse</c:v>
                </c:pt>
                <c:pt idx="1">
                  <c:v>3.5 Harku Vallavalitsuses on selged eesmärgid ja tulevikuplaanid</c:v>
                </c:pt>
                <c:pt idx="2">
                  <c:v>3.4 Harku Vallavalitsuses panustavad töötajad sageli enam   kui nende tööülesanded nõuavad</c:v>
                </c:pt>
                <c:pt idx="3">
                  <c:v>3.3 Harku Vallavalitsuses on hea tööõhkkond</c:v>
                </c:pt>
                <c:pt idx="4">
                  <c:v>3.2 Soovitaksin Harku Vallavalitsust tööandjana</c:v>
                </c:pt>
                <c:pt idx="5">
                  <c:v>3.1 Üldiselt olen oma tööga Harku Vallavalitsuses rahul</c:v>
                </c:pt>
              </c:strCache>
            </c:strRef>
          </c:cat>
          <c:val>
            <c:numRef>
              <c:f>'hinnete keskmised'!$D$2:$D$7</c:f>
              <c:numCache>
                <c:formatCode>General</c:formatCode>
                <c:ptCount val="6"/>
                <c:pt idx="0">
                  <c:v>3.78</c:v>
                </c:pt>
                <c:pt idx="1">
                  <c:v>3.67</c:v>
                </c:pt>
                <c:pt idx="2">
                  <c:v>4.1399999999999997</c:v>
                </c:pt>
                <c:pt idx="3">
                  <c:v>4.03</c:v>
                </c:pt>
                <c:pt idx="4">
                  <c:v>4</c:v>
                </c:pt>
                <c:pt idx="5">
                  <c:v>4.0599999999999996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3-4AC8-8292-8389283DB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00039040"/>
        <c:axId val="700041008"/>
      </c:barChart>
      <c:catAx>
        <c:axId val="700039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t-EE"/>
          </a:p>
        </c:txPr>
        <c:crossAx val="700041008"/>
        <c:crosses val="autoZero"/>
        <c:auto val="1"/>
        <c:lblAlgn val="ctr"/>
        <c:lblOffset val="100"/>
        <c:noMultiLvlLbl val="0"/>
      </c:catAx>
      <c:valAx>
        <c:axId val="700041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70003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teenistujatest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% teenistujatest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6-4AD2-BB6F-48BF75684A02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6-4AD2-BB6F-48BF75684A0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96-4AD2-BB6F-48BF75684A02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96-4AD2-BB6F-48BF75684A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Sheet1!$B$2:$B$5</c:f>
              <c:strCache>
                <c:ptCount val="4"/>
                <c:pt idx="0">
                  <c:v>1. Põhipalk mediaanil ja kuni +10% üle mediaani</c:v>
                </c:pt>
                <c:pt idx="1">
                  <c:v>2. Põhipalk + 11% mediaanist ja enam </c:v>
                </c:pt>
                <c:pt idx="2">
                  <c:v>3. Põhipalk kuni -10% mediaanist</c:v>
                </c:pt>
                <c:pt idx="3">
                  <c:v>4. Põhipalk rohkem kui -10% mediaanist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0.23</c:v>
                </c:pt>
                <c:pt idx="1">
                  <c:v>0.25</c:v>
                </c:pt>
                <c:pt idx="2">
                  <c:v>0.25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96-4AD2-BB6F-48BF75684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78809757406529"/>
          <c:y val="0.14283315649373615"/>
          <c:w val="0.33338023468715894"/>
          <c:h val="0.82491527781642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teenistujatest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'2023'!$C$1</c:f>
              <c:strCache>
                <c:ptCount val="1"/>
                <c:pt idx="0">
                  <c:v>% teenistujatest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FC-4CE8-A9F2-21E70B4CB763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FC-4CE8-A9F2-21E70B4CB76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FC-4CE8-A9F2-21E70B4CB76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FC-4CE8-A9F2-21E70B4CB7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'2023'!$B$2:$B$5</c:f>
              <c:strCache>
                <c:ptCount val="4"/>
                <c:pt idx="0">
                  <c:v>1. Põhipalk mediaanil ja kuni +10% üle mediaani</c:v>
                </c:pt>
                <c:pt idx="1">
                  <c:v>2. Põhipalk + 11% mediaanist ja enam </c:v>
                </c:pt>
                <c:pt idx="2">
                  <c:v>3. Põhipalk 0% ja kuni -10% mediaanist</c:v>
                </c:pt>
                <c:pt idx="3">
                  <c:v>4. Põhipalk -11%  ja allapoole/rohkem mediaanist</c:v>
                </c:pt>
              </c:strCache>
            </c:strRef>
          </c:cat>
          <c:val>
            <c:numRef>
              <c:f>'2023'!$C$2:$C$5</c:f>
              <c:numCache>
                <c:formatCode>0%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0.13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FC-4CE8-A9F2-21E70B4CB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'hinnete keskmised'!$C$1</c:f>
              <c:strCache>
                <c:ptCount val="1"/>
                <c:pt idx="0">
                  <c:v>Juhid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'hinnete keskmised'!$B$2:$B$7</c:f>
              <c:strCache>
                <c:ptCount val="6"/>
                <c:pt idx="0">
                  <c:v>3.6 Usun Harku Vallavalitsuse tulevikuplaanidesse</c:v>
                </c:pt>
                <c:pt idx="1">
                  <c:v>3.5 Harku Vallavalitsuses on selged eesmärgid ja tulevikuplaanid</c:v>
                </c:pt>
                <c:pt idx="2">
                  <c:v>3.4 Harku Vallavalitsuses panustavad töötajad sageli enam   kui nende tööülesanded nõuavad</c:v>
                </c:pt>
                <c:pt idx="3">
                  <c:v>3.3 Harku Vallavalitsuses on hea tööõhkkond</c:v>
                </c:pt>
                <c:pt idx="4">
                  <c:v>3.2 Soovitaksin Harku Vallavalitsust tööandjana</c:v>
                </c:pt>
                <c:pt idx="5">
                  <c:v>3.1 Üldiselt olen oma tööga Harku Vallavalitsuses rahul</c:v>
                </c:pt>
              </c:strCache>
            </c:strRef>
          </c:cat>
          <c:val>
            <c:numRef>
              <c:f>'hinnete keskmised'!$C$2:$C$7</c:f>
              <c:numCache>
                <c:formatCode>General</c:formatCode>
                <c:ptCount val="6"/>
                <c:pt idx="0">
                  <c:v>4.57</c:v>
                </c:pt>
                <c:pt idx="1">
                  <c:v>4</c:v>
                </c:pt>
                <c:pt idx="2">
                  <c:v>4.29</c:v>
                </c:pt>
                <c:pt idx="3">
                  <c:v>4.1399999999999997</c:v>
                </c:pt>
                <c:pt idx="4">
                  <c:v>4.29</c:v>
                </c:pt>
                <c:pt idx="5">
                  <c:v>4.1399999999999997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F3-4C37-A8B1-FF66D7BFBA1C}"/>
            </c:ext>
          </c:extLst>
        </c:ser>
        <c:ser>
          <c:idx val="1"/>
          <c:order val="1"/>
          <c:tx>
            <c:strRef>
              <c:f>'hinnete keskmised'!$D$1</c:f>
              <c:strCache>
                <c:ptCount val="1"/>
                <c:pt idx="0">
                  <c:v>Spetsialistid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'hinnete keskmised'!$B$2:$B$7</c:f>
              <c:strCache>
                <c:ptCount val="6"/>
                <c:pt idx="0">
                  <c:v>3.6 Usun Harku Vallavalitsuse tulevikuplaanidesse</c:v>
                </c:pt>
                <c:pt idx="1">
                  <c:v>3.5 Harku Vallavalitsuses on selged eesmärgid ja tulevikuplaanid</c:v>
                </c:pt>
                <c:pt idx="2">
                  <c:v>3.4 Harku Vallavalitsuses panustavad töötajad sageli enam   kui nende tööülesanded nõuavad</c:v>
                </c:pt>
                <c:pt idx="3">
                  <c:v>3.3 Harku Vallavalitsuses on hea tööõhkkond</c:v>
                </c:pt>
                <c:pt idx="4">
                  <c:v>3.2 Soovitaksin Harku Vallavalitsust tööandjana</c:v>
                </c:pt>
                <c:pt idx="5">
                  <c:v>3.1 Üldiselt olen oma tööga Harku Vallavalitsuses rahul</c:v>
                </c:pt>
              </c:strCache>
            </c:strRef>
          </c:cat>
          <c:val>
            <c:numRef>
              <c:f>'hinnete keskmised'!$D$2:$D$7</c:f>
              <c:numCache>
                <c:formatCode>General</c:formatCode>
                <c:ptCount val="6"/>
                <c:pt idx="0">
                  <c:v>3.78</c:v>
                </c:pt>
                <c:pt idx="1">
                  <c:v>3.67</c:v>
                </c:pt>
                <c:pt idx="2">
                  <c:v>4.1399999999999997</c:v>
                </c:pt>
                <c:pt idx="3">
                  <c:v>4.03</c:v>
                </c:pt>
                <c:pt idx="4">
                  <c:v>4</c:v>
                </c:pt>
                <c:pt idx="5">
                  <c:v>4.0599999999999996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F3-4C37-A8B1-FF66D7BFBA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00039040"/>
        <c:axId val="700041008"/>
      </c:barChart>
      <c:catAx>
        <c:axId val="700039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700041008"/>
        <c:crosses val="autoZero"/>
        <c:auto val="1"/>
        <c:lblAlgn val="ctr"/>
        <c:lblOffset val="100"/>
        <c:noMultiLvlLbl val="0"/>
      </c:catAx>
      <c:valAx>
        <c:axId val="700041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70003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1B5AA2-ADAF-4E76-8219-5FE025C4B85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07896D6-D0EA-4AFB-B671-88982EC9FDDD}">
      <dgm:prSet phldrT="[Text]"/>
      <dgm:spPr/>
      <dgm:t>
        <a:bodyPr/>
        <a:lstStyle/>
        <a:p>
          <a:r>
            <a:rPr lang="et-EE" dirty="0">
              <a:solidFill>
                <a:srgbClr val="00B050"/>
              </a:solidFill>
            </a:rPr>
            <a:t>OTSUSTAMINE</a:t>
          </a:r>
        </a:p>
      </dgm:t>
    </dgm:pt>
    <dgm:pt modelId="{2243E5C1-0361-450A-A2FB-754BE1865DC2}" type="parTrans" cxnId="{ADCB3B5E-4D83-47AE-B35C-7E09B115EF60}">
      <dgm:prSet/>
      <dgm:spPr/>
      <dgm:t>
        <a:bodyPr/>
        <a:lstStyle/>
        <a:p>
          <a:endParaRPr lang="et-EE"/>
        </a:p>
      </dgm:t>
    </dgm:pt>
    <dgm:pt modelId="{99487018-C4EC-43B5-93E1-1E924BC283A0}" type="sibTrans" cxnId="{ADCB3B5E-4D83-47AE-B35C-7E09B115EF60}">
      <dgm:prSet/>
      <dgm:spPr/>
      <dgm:t>
        <a:bodyPr/>
        <a:lstStyle/>
        <a:p>
          <a:endParaRPr lang="et-EE"/>
        </a:p>
      </dgm:t>
    </dgm:pt>
    <dgm:pt modelId="{4C7DD19E-9D22-4F75-B026-706022AADA48}">
      <dgm:prSet phldrT="[Text]"/>
      <dgm:spPr/>
      <dgm:t>
        <a:bodyPr/>
        <a:lstStyle/>
        <a:p>
          <a:r>
            <a:rPr lang="et-EE" dirty="0">
              <a:solidFill>
                <a:srgbClr val="7030A0"/>
              </a:solidFill>
            </a:rPr>
            <a:t>KORRALDAMINE</a:t>
          </a:r>
        </a:p>
      </dgm:t>
    </dgm:pt>
    <dgm:pt modelId="{F7860C8E-9789-45C8-B016-920570592C26}" type="parTrans" cxnId="{87178F57-6DB8-4756-9E73-8BB3A2DBC42C}">
      <dgm:prSet/>
      <dgm:spPr/>
      <dgm:t>
        <a:bodyPr/>
        <a:lstStyle/>
        <a:p>
          <a:endParaRPr lang="et-EE"/>
        </a:p>
      </dgm:t>
    </dgm:pt>
    <dgm:pt modelId="{CCB6D062-E30A-4AAF-8FC6-2BFEEBCCEB90}" type="sibTrans" cxnId="{87178F57-6DB8-4756-9E73-8BB3A2DBC42C}">
      <dgm:prSet/>
      <dgm:spPr/>
      <dgm:t>
        <a:bodyPr/>
        <a:lstStyle/>
        <a:p>
          <a:endParaRPr lang="et-EE"/>
        </a:p>
      </dgm:t>
    </dgm:pt>
    <dgm:pt modelId="{D0F2D9D3-6A2F-4990-B2F6-3CD70D91FB6F}">
      <dgm:prSet phldrT="[Text]"/>
      <dgm:spPr/>
      <dgm:t>
        <a:bodyPr/>
        <a:lstStyle/>
        <a:p>
          <a:r>
            <a:rPr lang="et-EE" dirty="0"/>
            <a:t>OSUTAMINE</a:t>
          </a:r>
        </a:p>
      </dgm:t>
    </dgm:pt>
    <dgm:pt modelId="{3933E998-E027-44A3-926C-31F5FCCB3CC9}" type="parTrans" cxnId="{6A6152AE-FA88-4254-804D-7FA28BFBA0C0}">
      <dgm:prSet/>
      <dgm:spPr/>
      <dgm:t>
        <a:bodyPr/>
        <a:lstStyle/>
        <a:p>
          <a:endParaRPr lang="et-EE"/>
        </a:p>
      </dgm:t>
    </dgm:pt>
    <dgm:pt modelId="{223DA662-5C73-4906-BE83-473AB3478BBB}" type="sibTrans" cxnId="{6A6152AE-FA88-4254-804D-7FA28BFBA0C0}">
      <dgm:prSet/>
      <dgm:spPr/>
      <dgm:t>
        <a:bodyPr/>
        <a:lstStyle/>
        <a:p>
          <a:endParaRPr lang="et-EE"/>
        </a:p>
      </dgm:t>
    </dgm:pt>
    <dgm:pt modelId="{3B6E95D6-A198-4628-96F5-F9CE57B39C62}" type="pres">
      <dgm:prSet presAssocID="{9E1B5AA2-ADAF-4E76-8219-5FE025C4B851}" presName="Name0" presStyleCnt="0">
        <dgm:presLayoutVars>
          <dgm:dir/>
          <dgm:animLvl val="lvl"/>
          <dgm:resizeHandles val="exact"/>
        </dgm:presLayoutVars>
      </dgm:prSet>
      <dgm:spPr/>
    </dgm:pt>
    <dgm:pt modelId="{E59E38A7-6ED3-4618-AC2E-FE352BA042CC}" type="pres">
      <dgm:prSet presAssocID="{807896D6-D0EA-4AFB-B671-88982EC9FDDD}" presName="Name8" presStyleCnt="0"/>
      <dgm:spPr/>
    </dgm:pt>
    <dgm:pt modelId="{9603EE0E-D05D-4E74-8EC9-4512311ABF4C}" type="pres">
      <dgm:prSet presAssocID="{807896D6-D0EA-4AFB-B671-88982EC9FDDD}" presName="level" presStyleLbl="node1" presStyleIdx="0" presStyleCnt="3">
        <dgm:presLayoutVars>
          <dgm:chMax val="1"/>
          <dgm:bulletEnabled val="1"/>
        </dgm:presLayoutVars>
      </dgm:prSet>
      <dgm:spPr/>
    </dgm:pt>
    <dgm:pt modelId="{C1ED23EE-CC00-4C67-BE32-109FE053CF67}" type="pres">
      <dgm:prSet presAssocID="{807896D6-D0EA-4AFB-B671-88982EC9FDD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9CD0960-17A1-4EE4-9A33-A7FF7E34511A}" type="pres">
      <dgm:prSet presAssocID="{4C7DD19E-9D22-4F75-B026-706022AADA48}" presName="Name8" presStyleCnt="0"/>
      <dgm:spPr/>
    </dgm:pt>
    <dgm:pt modelId="{92443A2B-1663-4E2B-AE0B-4BCC821166A4}" type="pres">
      <dgm:prSet presAssocID="{4C7DD19E-9D22-4F75-B026-706022AADA48}" presName="level" presStyleLbl="node1" presStyleIdx="1" presStyleCnt="3">
        <dgm:presLayoutVars>
          <dgm:chMax val="1"/>
          <dgm:bulletEnabled val="1"/>
        </dgm:presLayoutVars>
      </dgm:prSet>
      <dgm:spPr/>
    </dgm:pt>
    <dgm:pt modelId="{B26813EB-1F6E-4C20-A0ED-EEC04076A09C}" type="pres">
      <dgm:prSet presAssocID="{4C7DD19E-9D22-4F75-B026-706022AADA4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61BD70A-4123-460B-AB91-2ABB2D8BC9A5}" type="pres">
      <dgm:prSet presAssocID="{D0F2D9D3-6A2F-4990-B2F6-3CD70D91FB6F}" presName="Name8" presStyleCnt="0"/>
      <dgm:spPr/>
    </dgm:pt>
    <dgm:pt modelId="{AF8BBAA8-06B0-4465-98DA-BBB8845C7184}" type="pres">
      <dgm:prSet presAssocID="{D0F2D9D3-6A2F-4990-B2F6-3CD70D91FB6F}" presName="level" presStyleLbl="node1" presStyleIdx="2" presStyleCnt="3">
        <dgm:presLayoutVars>
          <dgm:chMax val="1"/>
          <dgm:bulletEnabled val="1"/>
        </dgm:presLayoutVars>
      </dgm:prSet>
      <dgm:spPr/>
    </dgm:pt>
    <dgm:pt modelId="{5C450D71-B51B-41AE-B552-0AF0D95F3082}" type="pres">
      <dgm:prSet presAssocID="{D0F2D9D3-6A2F-4990-B2F6-3CD70D91FB6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70B7A00-0258-4B1C-93A6-F47BFDADC4E7}" type="presOf" srcId="{807896D6-D0EA-4AFB-B671-88982EC9FDDD}" destId="{C1ED23EE-CC00-4C67-BE32-109FE053CF67}" srcOrd="1" destOrd="0" presId="urn:microsoft.com/office/officeart/2005/8/layout/pyramid1"/>
    <dgm:cxn modelId="{0E3C680C-14D5-4A9F-B5DA-2C8B398564DE}" type="presOf" srcId="{D0F2D9D3-6A2F-4990-B2F6-3CD70D91FB6F}" destId="{AF8BBAA8-06B0-4465-98DA-BBB8845C7184}" srcOrd="0" destOrd="0" presId="urn:microsoft.com/office/officeart/2005/8/layout/pyramid1"/>
    <dgm:cxn modelId="{FC672A13-B213-4FFE-99FA-F4F627C60D42}" type="presOf" srcId="{9E1B5AA2-ADAF-4E76-8219-5FE025C4B851}" destId="{3B6E95D6-A198-4628-96F5-F9CE57B39C62}" srcOrd="0" destOrd="0" presId="urn:microsoft.com/office/officeart/2005/8/layout/pyramid1"/>
    <dgm:cxn modelId="{ADCB3B5E-4D83-47AE-B35C-7E09B115EF60}" srcId="{9E1B5AA2-ADAF-4E76-8219-5FE025C4B851}" destId="{807896D6-D0EA-4AFB-B671-88982EC9FDDD}" srcOrd="0" destOrd="0" parTransId="{2243E5C1-0361-450A-A2FB-754BE1865DC2}" sibTransId="{99487018-C4EC-43B5-93E1-1E924BC283A0}"/>
    <dgm:cxn modelId="{E9F0A949-95D6-4F2B-AD35-F9FFC20ECF3A}" type="presOf" srcId="{807896D6-D0EA-4AFB-B671-88982EC9FDDD}" destId="{9603EE0E-D05D-4E74-8EC9-4512311ABF4C}" srcOrd="0" destOrd="0" presId="urn:microsoft.com/office/officeart/2005/8/layout/pyramid1"/>
    <dgm:cxn modelId="{87178F57-6DB8-4756-9E73-8BB3A2DBC42C}" srcId="{9E1B5AA2-ADAF-4E76-8219-5FE025C4B851}" destId="{4C7DD19E-9D22-4F75-B026-706022AADA48}" srcOrd="1" destOrd="0" parTransId="{F7860C8E-9789-45C8-B016-920570592C26}" sibTransId="{CCB6D062-E30A-4AAF-8FC6-2BFEEBCCEB90}"/>
    <dgm:cxn modelId="{E0B0E98B-1E4D-42D4-933F-A3630AD9953A}" type="presOf" srcId="{D0F2D9D3-6A2F-4990-B2F6-3CD70D91FB6F}" destId="{5C450D71-B51B-41AE-B552-0AF0D95F3082}" srcOrd="1" destOrd="0" presId="urn:microsoft.com/office/officeart/2005/8/layout/pyramid1"/>
    <dgm:cxn modelId="{20F0B39A-0750-4E7B-8534-075EED139F38}" type="presOf" srcId="{4C7DD19E-9D22-4F75-B026-706022AADA48}" destId="{92443A2B-1663-4E2B-AE0B-4BCC821166A4}" srcOrd="0" destOrd="0" presId="urn:microsoft.com/office/officeart/2005/8/layout/pyramid1"/>
    <dgm:cxn modelId="{6A6152AE-FA88-4254-804D-7FA28BFBA0C0}" srcId="{9E1B5AA2-ADAF-4E76-8219-5FE025C4B851}" destId="{D0F2D9D3-6A2F-4990-B2F6-3CD70D91FB6F}" srcOrd="2" destOrd="0" parTransId="{3933E998-E027-44A3-926C-31F5FCCB3CC9}" sibTransId="{223DA662-5C73-4906-BE83-473AB3478BBB}"/>
    <dgm:cxn modelId="{68AE01B6-2921-48A6-959B-F76DEBB8AAC7}" type="presOf" srcId="{4C7DD19E-9D22-4F75-B026-706022AADA48}" destId="{B26813EB-1F6E-4C20-A0ED-EEC04076A09C}" srcOrd="1" destOrd="0" presId="urn:microsoft.com/office/officeart/2005/8/layout/pyramid1"/>
    <dgm:cxn modelId="{D214CC9D-AE64-418A-A441-2CFA78A9A214}" type="presParOf" srcId="{3B6E95D6-A198-4628-96F5-F9CE57B39C62}" destId="{E59E38A7-6ED3-4618-AC2E-FE352BA042CC}" srcOrd="0" destOrd="0" presId="urn:microsoft.com/office/officeart/2005/8/layout/pyramid1"/>
    <dgm:cxn modelId="{EDBEAAA3-E1E9-445C-9B98-EBAFF21699EC}" type="presParOf" srcId="{E59E38A7-6ED3-4618-AC2E-FE352BA042CC}" destId="{9603EE0E-D05D-4E74-8EC9-4512311ABF4C}" srcOrd="0" destOrd="0" presId="urn:microsoft.com/office/officeart/2005/8/layout/pyramid1"/>
    <dgm:cxn modelId="{2F6D3D1B-713A-4AFF-A38A-4F231B1616DE}" type="presParOf" srcId="{E59E38A7-6ED3-4618-AC2E-FE352BA042CC}" destId="{C1ED23EE-CC00-4C67-BE32-109FE053CF67}" srcOrd="1" destOrd="0" presId="urn:microsoft.com/office/officeart/2005/8/layout/pyramid1"/>
    <dgm:cxn modelId="{E1C8F7D6-B426-422F-AD05-BE85B3D9553E}" type="presParOf" srcId="{3B6E95D6-A198-4628-96F5-F9CE57B39C62}" destId="{C9CD0960-17A1-4EE4-9A33-A7FF7E34511A}" srcOrd="1" destOrd="0" presId="urn:microsoft.com/office/officeart/2005/8/layout/pyramid1"/>
    <dgm:cxn modelId="{1C207E66-885E-46AA-8B7A-C4120E54E4E3}" type="presParOf" srcId="{C9CD0960-17A1-4EE4-9A33-A7FF7E34511A}" destId="{92443A2B-1663-4E2B-AE0B-4BCC821166A4}" srcOrd="0" destOrd="0" presId="urn:microsoft.com/office/officeart/2005/8/layout/pyramid1"/>
    <dgm:cxn modelId="{8880AE57-2149-4C77-826D-F30774D7CAD0}" type="presParOf" srcId="{C9CD0960-17A1-4EE4-9A33-A7FF7E34511A}" destId="{B26813EB-1F6E-4C20-A0ED-EEC04076A09C}" srcOrd="1" destOrd="0" presId="urn:microsoft.com/office/officeart/2005/8/layout/pyramid1"/>
    <dgm:cxn modelId="{D2B3EB0E-84D4-4F33-AF7B-E37B4FF2E60F}" type="presParOf" srcId="{3B6E95D6-A198-4628-96F5-F9CE57B39C62}" destId="{F61BD70A-4123-460B-AB91-2ABB2D8BC9A5}" srcOrd="2" destOrd="0" presId="urn:microsoft.com/office/officeart/2005/8/layout/pyramid1"/>
    <dgm:cxn modelId="{8A4C394C-1038-4AD2-AEBF-60F98703F758}" type="presParOf" srcId="{F61BD70A-4123-460B-AB91-2ABB2D8BC9A5}" destId="{AF8BBAA8-06B0-4465-98DA-BBB8845C7184}" srcOrd="0" destOrd="0" presId="urn:microsoft.com/office/officeart/2005/8/layout/pyramid1"/>
    <dgm:cxn modelId="{0E038A51-D1C0-434D-A821-04A0C0E97CB6}" type="presParOf" srcId="{F61BD70A-4123-460B-AB91-2ABB2D8BC9A5}" destId="{5C450D71-B51B-41AE-B552-0AF0D95F308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3EE0E-D05D-4E74-8EC9-4512311ABF4C}">
      <dsp:nvSpPr>
        <dsp:cNvPr id="0" name=""/>
        <dsp:cNvSpPr/>
      </dsp:nvSpPr>
      <dsp:spPr>
        <a:xfrm>
          <a:off x="3505200" y="0"/>
          <a:ext cx="3505200" cy="1887872"/>
        </a:xfrm>
        <a:prstGeom prst="trapezoid">
          <a:avLst>
            <a:gd name="adj" fmla="val 9283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>
              <a:solidFill>
                <a:srgbClr val="00B050"/>
              </a:solidFill>
            </a:rPr>
            <a:t>OTSUSTAMINE</a:t>
          </a:r>
        </a:p>
      </dsp:txBody>
      <dsp:txXfrm>
        <a:off x="3505200" y="0"/>
        <a:ext cx="3505200" cy="1887872"/>
      </dsp:txXfrm>
    </dsp:sp>
    <dsp:sp modelId="{92443A2B-1663-4E2B-AE0B-4BCC821166A4}">
      <dsp:nvSpPr>
        <dsp:cNvPr id="0" name=""/>
        <dsp:cNvSpPr/>
      </dsp:nvSpPr>
      <dsp:spPr>
        <a:xfrm>
          <a:off x="1752599" y="1887872"/>
          <a:ext cx="7010400" cy="1887872"/>
        </a:xfrm>
        <a:prstGeom prst="trapezoid">
          <a:avLst>
            <a:gd name="adj" fmla="val 9283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>
              <a:solidFill>
                <a:srgbClr val="7030A0"/>
              </a:solidFill>
            </a:rPr>
            <a:t>KORRALDAMINE</a:t>
          </a:r>
        </a:p>
      </dsp:txBody>
      <dsp:txXfrm>
        <a:off x="2979419" y="1887872"/>
        <a:ext cx="4556760" cy="1887872"/>
      </dsp:txXfrm>
    </dsp:sp>
    <dsp:sp modelId="{AF8BBAA8-06B0-4465-98DA-BBB8845C7184}">
      <dsp:nvSpPr>
        <dsp:cNvPr id="0" name=""/>
        <dsp:cNvSpPr/>
      </dsp:nvSpPr>
      <dsp:spPr>
        <a:xfrm>
          <a:off x="0" y="3775744"/>
          <a:ext cx="10515600" cy="1887872"/>
        </a:xfrm>
        <a:prstGeom prst="trapezoid">
          <a:avLst>
            <a:gd name="adj" fmla="val 9283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OSUTAMINE</a:t>
          </a:r>
        </a:p>
      </dsp:txBody>
      <dsp:txXfrm>
        <a:off x="1840229" y="3775744"/>
        <a:ext cx="6835140" cy="1887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5T14:26:41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3370 1 24575,'1'63'0,"1"-29"0,-2 0 0,-1 0 0,-2 0 0,-13 64 0,0-44 0,-25 96 0,35-119 0,1 0 0,1 0 0,1 33 0,7 748 0,-3-792 0,1 1 0,9 37 0,2 17 0,3 14 0,-10-62 0,5 53 0,-9 316 0,-4-198 0,3-143 0,0-18 0,-1 0 0,-2-1 0,-10 57 0,4-53 0,2 1 0,-1 56 0,8 85 0,1-70 0,-2-72 0,3 0 0,1 0 0,1 0 0,3-1 0,21 65 0,-25-93 0,2 0 0,0-1 0,0 1 0,14 16 0,-12-16 0,0 0 0,-1 0 0,7 14 0,-13-23 0,-1 0 0,1 0 0,0 0 0,-1 1 0,1-1 0,-1 0 0,0 0 0,0 0 0,0 1 0,0-1 0,0 0 0,-1 0 0,1 1 0,-1-1 0,1 0 0,-2 3 0,-19 32 0,12-22 0,-122 202 0,115-188 0,1 1 0,1 1 0,1 1 0,-10 41 0,17-50 0,-1-1 0,-1 0 0,-1 0 0,-1-1 0,0 0 0,-2-1 0,0 0 0,-16 18 0,13-18 0,0 0 0,1 1 0,-17 36 0,-23 72 0,43-100 0,0 0 0,-2-1 0,-1-1 0,-35 51 0,41-68 0,1 0 0,1 1 0,0 1 0,0-1 0,-7 23 0,-11 63 0,4-16 0,-67 286 0,58-249 0,10-50 0,13-37 0,1-1 0,0 59 0,-3 24 0,-1-7 0,-1 11 0,4-92 0,-1 0 0,-1-1 0,-1 0 0,-20 36 0,1 0 0,-32 66 0,48-105 0,0-1 0,-2 0 0,-29 32 0,35-42 0,0 0 0,1 1 0,-10 17 0,11-17 0,-1 1 0,-1-1 0,-9 10 0,9-11 0,-1-1 0,0 0 0,0-1 0,-1 0 0,-20 12 0,27-18 0,1-1 0,-1 0 0,0 1 0,0-1 0,0 0 0,0-1 0,0 1 0,0 0 0,0-1 0,0 0 0,0 0 0,0 0 0,0 0 0,0 0 0,0-1 0,0 1 0,0-1 0,0 0 0,0 1 0,0-1 0,0-1 0,1 1 0,-1 0 0,0-1 0,1 0 0,-1 1 0,1-1 0,-1 0 0,-2-4 0,0 1 0,1-1 0,0 0 0,0 0 0,1-1 0,0 1 0,0 0 0,1-1 0,-1 0 0,1 0 0,-1-10 0,0 6 0,0 0 0,0 1 0,-6-13 0,-49-81 0,23 14 0,32 82 0,0 1 0,0 0 0,0 0 0,-1 0 0,0 0 0,-1 0 0,1 1 0,-1 0 0,0 0 0,-1 0 0,0 1 0,0-1 0,0 1 0,-13-8 0,6 6 0,1 1 0,-1 0 0,0 1 0,0 1 0,-1 0 0,1 0 0,-24-2 0,7 3 0,0-1 0,1-2 0,0-1 0,0-1 0,1-2 0,0 0 0,-32-18 0,49 20 0,0-1 0,1 1 0,0-2 0,0 1 0,1-2 0,-15-19 0,15 17 0,-1 0 0,0 1 0,-1 0 0,-20-16 0,15 18 0,0 1 0,-1 0 0,-19-7 0,15 7 0,-26-15 0,36 16 0,0-1 0,1 0 0,0-1 0,0 1 0,1-2 0,-9-13 0,7 11 0,1 0 0,-2 0 0,-15-13 0,6 10 0,-28-14 0,33 21 0,1 0 0,0-1 0,1-1 0,-20-19 0,18 13 0,-113-131 0,122 141 0,1 0 0,-1 0 0,0 1 0,-1 0 0,-8-6 0,8 7 0,0-1 0,1 1 0,0-2 0,0 1 0,-9-12 0,-20-38 0,27 38 0,-2 1 0,-23-28 0,24 34 0,-1 0 0,2-1 0,-1-1 0,2 1 0,0-1 0,0-1 0,-6-16 0,-59-182 0,62 178 0,9 25 0,-1-1 0,0 1 0,0 0 0,-1 0 0,-1 0 0,-5-9 0,-13-16 0,-35-72 0,24 44 0,21 40 0,1 0 0,2 0 0,0-1 0,-13-46 0,17 44 0,-1 0 0,-1 1 0,-1 0 0,-18-36 0,20 43 0,0 0 0,1 0 0,1-1 0,1 0 0,1 1 0,0-2 0,1 1 0,1-26 0,-2 5 0,2 26 0,-2-1 0,0 1 0,0 0 0,-1 0 0,-9-20 0,-2-7 0,10 23 0,1 1 0,1-1 0,-1-17 0,-6-33 0,3 35 0,2 0 0,-3-55 0,9-68 0,1 67 0,0 42 0,3 0 0,12-59 0,12-11 0,-10 46 0,33-122 0,-19 75 0,54-123 0,-77 215 0,-1 0 0,-2-1 0,7-35 0,3-82 0,-14 114 0,2 0 0,1 0 0,1 0 0,1 0 0,22-47 0,3-14 0,-25 65 0,1-1 0,1 2 0,1 0 0,21-33 0,28-25 0,-36 52 0,-2-1 0,0 0 0,-3-2 0,16-35 0,-31 61 0,-1 0 0,1 1 0,0-1 0,1 1 0,0 0 0,0 0 0,9-9 0,47-33 0,-23 19 0,77-78 0,-54 47 0,-45 45 0,-1-1 0,0 0 0,-1-2 0,15-23 0,-27 36 0,1 1 0,0-1 0,0 0 0,1 1 0,-1 0 0,1 0 0,0 0 0,0 0 0,1 1 0,-1 0 0,1-1 0,-1 1 0,1 1 0,0-1 0,0 1 0,8-3 0,0 0 0,-1 0 0,0-1 0,0-1 0,20-14 0,-17 11 0,0 0 0,20-9 0,23-10 0,-2-3 0,91-67 0,-57 36 0,-68 50 0,1 1 0,0 1 0,43-14 0,-38 15 0,-1-1 0,31-17 0,-31 12 0,54-28 0,-70 39 0,0 1 0,0 0 0,1 1 0,0 0 0,22-2 0,341-49 0,-370 53 0,13-3 0,0-1 0,-1-1 0,0-1 0,21-10 0,34-14 0,4 3 0,-46 16 0,0 1 0,62-13 0,-48 17 0,75-23 0,-101 24 0,0-1 0,-1 0 0,0-1 0,0-1 0,-1-1 0,26-20 0,-33 22 0,1 0 0,-1 1 0,21-11 0,-27 16 0,0 1 0,1 0 0,-1 0 0,0 0 0,0 0 0,1 0 0,-1 1 0,1-1 0,-1 1 0,0 0 0,1 0 0,-1 0 0,1 0 0,-1 1 0,0-1 0,1 1 0,-1 0 0,4 2 0,5 2 0,0 1 0,15 11 0,-24-15 0,0-1 0,-1 1 0,1 0 0,0 1 0,-1-1 0,0 0 0,1 1 0,-1-1 0,0 1 0,0 0 0,0 0 0,-1 0 0,1 0 0,1 5 0,-5 3-1365,-6-2-5461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5T14:26:56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2414 24575,'0'1'0,"0"0"0,0 0 0,0 0 0,1 0 0,-1 0 0,0-1 0,1 1 0,-1 0 0,1 0 0,-1 0 0,1-1 0,-1 1 0,1 0 0,0-1 0,-1 1 0,1 0 0,0-1 0,0 1 0,-1-1 0,1 1 0,0-1 0,1 1 0,25 10 0,-14-7 0,5 4 0,-9-5 0,0 1 0,-1 0 0,1 0 0,-1 1 0,0-1 0,0 2 0,-1-1 0,1 1 0,-1 1 0,-1-1 0,1 1 0,7 10 0,-4-1 0,2-1 0,-1 0 0,2-1 0,14 13 0,-19-20 0,0-1 0,0-1 0,1 1 0,0-1 0,0 0 0,0-1 0,0 0 0,1-1 0,13 4 0,59 4 0,-67-10 0,1 1 0,-1 0 0,1 1 0,-1 0 0,0 1 0,0 1 0,26 13 0,-16-5 0,0-1 0,1-2 0,33 10 0,84 15 0,-118-28 0,-1 1 0,29 13 0,-35-13 0,1 0 0,0-1 0,1-1 0,35 6 0,-37-11 0,0 2 0,-1 0 0,29 10 0,-38-10 0,1 1 0,-1 0 0,-1 0 0,1 1 0,0-1 0,-1 2 0,0-1 0,0 1 0,7 9 0,-3-4 0,0-1 0,0 0 0,1-1 0,1 0 0,-1-1 0,1 0 0,1-1 0,-1 0 0,24 7 0,4-2 0,0-2 0,49 6 0,-62-10 0,45 15 0,-50-13 0,0-1 0,0-2 0,31 5 0,-32-9 0,110 15 0,-114-13 0,-1 2 0,0 0 0,1 0 0,-2 2 0,24 11 0,-25-11 0,1-1 0,0 0 0,1-2 0,-1 0 0,1-1 0,-1 0 0,26 0 0,23 4 0,-2 1 0,-39-6 0,0 1 0,24 6 0,-34-3 0,0 0 0,0 1 0,0 0 0,-1 1 0,0 1 0,0 0 0,-1 1 0,16 16 0,34 25 0,-48-43 0,1-1 0,1 0 0,-1-1 0,1 0 0,0-1 0,29 4 0,4 3 0,3 0 0,0-2 0,58 4 0,-81-10 0,0 1 0,31 11 0,37 7 0,-65-17 0,57 20 0,-12-3 0,-11-12 0,-23-5 0,-42-6 0,0 1 0,1-1 0,-1 0 0,1 0 0,-1 1 0,0-1 0,1 0 0,-1-1 0,1 1 0,-1 0 0,0 0 0,1 0 0,-1-1 0,0 1 0,1-1 0,-1 1 0,2-2 0,-3 2 0,1-1 0,-1 1 0,0-1 0,1 0 0,-1 1 0,1-1 0,-1 0 0,0 1 0,0-1 0,1 0 0,-1 1 0,0-1 0,0 0 0,0 0 0,0 1 0,0-1 0,0 0 0,0 0 0,0 1 0,0-1 0,0 0 0,0-1 0,-3-5 0,0-1 0,0 1 0,0 0 0,-8-13 0,4 8 0,-1-6 0,1-1 0,1 0 0,-6-29 0,7 27 0,-2-10 0,2 0 0,-2-54 0,8-66 0,1 56 0,-1 60 0,-4-86 0,1 103 0,0 1 0,-1-1 0,-1 0 0,-12-29 0,9 27 0,1 1 0,1-2 0,0 1 0,1-1 0,2 1 0,-1-39 0,5 12 0,15-89 0,-12 94 0,1-54 0,-3 14 0,11-2 0,-9 55 0,4-34 0,-6 34 0,8-34 0,-6 36 0,5-44 0,-8-336 0,-4 206 0,2-568 0,-2 744 0,-1 1 0,-1-1 0,-1 1 0,-15-42 0,0-4 0,12 40 0,-23-83 0,30 109 0,0 0 0,-1 1 0,1-1 0,-1 1 0,0-1 0,0 1 0,0 0 0,0 0 0,-1 0 0,1 0 0,-1 0 0,-4-3 0,4 4 0,1 1 0,0 0 0,0 0 0,0 1 0,-1-1 0,1 0 0,0 1 0,-1-1 0,1 1 0,-1 0 0,1 0 0,0 0 0,-1 0 0,1 0 0,-1 0 0,1 1 0,0-1 0,-1 1 0,1 0 0,0 0 0,-4 1 0,-12 8 0,0 0 0,1 1 0,0 0 0,-16 15 0,4-3 0,16-12 0,0 1 0,-21 26 0,23-25 0,-1-1 0,1 0 0,-16 11 0,1-3 0,7-5 0,0-1 0,-43 23 0,10-13 0,-74 23 0,97-39 0,-2 0 0,1-2 0,-1-1 0,-37 0 0,27-3 0,0 1 0,-75 15 0,95-12 0,1 0 0,0 0 0,0 2 0,1 1 0,0 0 0,1 1 0,-27 20 0,-5 4 0,-1-1 0,-78 34 0,86-45 0,15-9 0,-49 14 0,48-17 0,-41 18 0,60-23 0,1 0 0,0 0 0,0 1 0,1 0 0,-1 1 0,1 0 0,1 1 0,-8 9 0,8-9 0,3-3 0,0 1 0,-1 0 0,0-1 0,0 0 0,0 0 0,0 0 0,-1-1 0,0 0 0,-11 6 0,-31 12 0,25-13 0,1 1 0,1 1 0,0 1 0,0 0 0,1 2 0,-18 16 0,-107 86 0,48-43 0,-159 143 0,149-138 0,73-56 0,2 2 0,1 0 0,-53 54 0,77-70 0,-1 0 0,-1-2 0,1 1 0,-1-1 0,0 0 0,0 0 0,-1-1 0,1-1 0,-14 5 0,-13 7 0,26-10 0,1 0 0,0 0 0,1 1 0,-1 1 0,1-1 0,1 1 0,-13 17 0,10-12 0,-1-1 0,-22 19 0,-7-1 0,25-20 0,1 0 0,0 1 0,1 0 0,1 1 0,-12 14 0,-179 236 0,199-257 0,1-1 0,-1 1 0,1 0 0,0 0 0,1 0 0,-1 0 0,1 0 0,0 1 0,0-1 0,-1 10 0,2-11 0,1 0 0,0 0 0,0 0 0,1 0 0,-1 0 0,1 0 0,-1 0 0,1 0 0,1 0 0,-1 0 0,0 0 0,1-1 0,0 1 0,0-1 0,4 7 0,9 9 0,-2 2 0,0 0 0,-1 1 0,-1 0 0,-1 0 0,12 40 0,-9-18 0,29 66 0,-42-110 0,0 0 0,0 0 0,0 0 0,0 0 0,0 0 0,0 0 0,0 0 0,0 1 0,0-1 0,0 0 0,0 0 0,0 0 0,0 0 0,0 0 0,0 0 0,0 0 0,0 0 0,0 1 0,1-1 0,-1 0 0,0 0 0,0 0 0,0 0 0,0 0 0,0 0 0,0 0 0,0 0 0,0 0 0,0 0 0,0 0 0,0 0 0,1 0 0,-1 1 0,0-1 0,0 0 0,0 0 0,0 0 0,0 0 0,0 0 0,0 0 0,0 0 0,1 0 0,-1 0 0,0 0 0,0 0 0,0 0 0,0 0 0,0 0 0,0 0 0,0-1 0,0 1 0,1 0 0,-1 0 0,0 0 0,0 0 0,2-8 0,0-12 0,-2-6-1365,0-1-5461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16B72-E35D-419C-9F1F-5E9CEAB75062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9EAAD-CB69-4BFD-AC9A-C2F0AA76F70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3256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Harku Vallavalitsuses kehtis kaks dokumenti: valla arengukava ja vallavalitsuse kui organisatsiooni arengukava (kehtis kuni 2023.a).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9EAAD-CB69-4BFD-AC9A-C2F0AA76F706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1031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Iga inimene saab kogu elukaare jooksul temale arenguks ja toimetulekuks vajalikku tuge ja hoolt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9EAAD-CB69-4BFD-AC9A-C2F0AA76F706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5484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Personali </a:t>
            </a:r>
            <a:r>
              <a:rPr lang="et-EE" sz="1800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voolavus</a:t>
            </a:r>
            <a:r>
              <a:rPr lang="et-E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kirjeldab töölt lahkunute osakaalu töötajate koguarvust sh aitab personali vabatahtlik </a:t>
            </a:r>
            <a:r>
              <a:rPr lang="et-EE" sz="1800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voolavus</a:t>
            </a:r>
            <a:r>
              <a:rPr lang="et-E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hinnata tööandja atraktiivsust, töötajate rahulolu ja pühendumust. </a:t>
            </a:r>
            <a:r>
              <a:rPr lang="et-EE" sz="1800" kern="1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Tippspetsialistidega organisatsioonis peetakse kriitiliseks piiriks kuni 10% personali vabatahtliku </a:t>
            </a:r>
            <a:r>
              <a:rPr lang="et-EE" sz="1800" kern="100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voolavuse</a:t>
            </a:r>
            <a:r>
              <a:rPr lang="et-EE" sz="1800" kern="1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määra, mida ületades kannatab organisatsiooni institutsionaalne mälu ja asjatundlikkus. Kõrge vabatahtliku </a:t>
            </a:r>
            <a:r>
              <a:rPr lang="et-EE" sz="1800" kern="100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voolavuse</a:t>
            </a:r>
            <a:r>
              <a:rPr lang="et-EE" sz="1800" kern="1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määr võib muuhulgas viidata asutuses vähestele karjäärivõimalustele, liiga kõrgele töökoormusele ja ebakvaliteetsele töökeskkonnale. Stabiilne </a:t>
            </a:r>
            <a:r>
              <a:rPr lang="et-EE" sz="1800" kern="100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voolavus</a:t>
            </a:r>
            <a:r>
              <a:rPr lang="et-EE" sz="1800" kern="1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aga aitab täiendada meeskonda uute ideedega ning avada karjäärivõimalusi teistele asutuse töötajatele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9EAAD-CB69-4BFD-AC9A-C2F0AA76F706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6208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1445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4875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652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972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7780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1648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54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239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716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4906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561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3562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329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8294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345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0841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9A9A-434B-46DB-9B4C-01A0F5E3BE60}" type="datetimeFigureOut">
              <a:rPr lang="et-EE" smtClean="0"/>
              <a:t>25.02.2024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611718-E7EF-4417-9999-4C6F5E91356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69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Word_Document1.docx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NWQ5ZTcwNGYtZjczNS00Y2ZmLWJiOGQtODZkNmUzMmM4ZDA0IiwidCI6ImEwMTEwYjcxLWQ0NzYtNDNjMS05MjFiLWMwODI2ZTJiYzE0MyIsImMiOjl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iret.Zahkna@harku.e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897E-141F-5D82-DF7A-F6EEE5BF9A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A1491-FAD0-CC75-4064-E4CB87574F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 descr="A foggy landscape with a city in the distance&#10;&#10;Description automatically generated">
            <a:extLst>
              <a:ext uri="{FF2B5EF4-FFF2-40B4-BE49-F238E27FC236}">
                <a16:creationId xmlns:a16="http://schemas.microsoft.com/office/drawing/2014/main" id="{149E2779-4510-AF80-80C5-1DCBA40A7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-138302"/>
            <a:ext cx="12349655" cy="699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F5951-A33E-CACC-6B00-BF699BB6A556}"/>
              </a:ext>
            </a:extLst>
          </p:cNvPr>
          <p:cNvSpPr txBox="1"/>
          <p:nvPr/>
        </p:nvSpPr>
        <p:spPr>
          <a:xfrm>
            <a:off x="440690" y="220285"/>
            <a:ext cx="4771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800" b="1" dirty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Harku vald</a:t>
            </a:r>
          </a:p>
          <a:p>
            <a:r>
              <a:rPr lang="et-EE" b="1" dirty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Metsa, mere ja linna piiril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BCFF1-7096-234B-8B1B-394CDCED0021}"/>
              </a:ext>
            </a:extLst>
          </p:cNvPr>
          <p:cNvSpPr txBox="1"/>
          <p:nvPr/>
        </p:nvSpPr>
        <p:spPr>
          <a:xfrm>
            <a:off x="440690" y="4934546"/>
            <a:ext cx="11341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6000" dirty="0">
                <a:solidFill>
                  <a:schemeClr val="accent2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Andmete abil strateegilisemaks</a:t>
            </a:r>
          </a:p>
          <a:p>
            <a:r>
              <a:rPr lang="et-EE" sz="2400" dirty="0">
                <a:solidFill>
                  <a:schemeClr val="accent2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Piret Zahkna</a:t>
            </a:r>
          </a:p>
        </p:txBody>
      </p:sp>
    </p:spTree>
    <p:extLst>
      <p:ext uri="{BB962C8B-B14F-4D97-AF65-F5344CB8AC3E}">
        <p14:creationId xmlns:p14="http://schemas.microsoft.com/office/powerpoint/2010/main" val="317267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9CDF-ECBD-F0D5-EBD1-2DCD2F32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Mida mõelda kvalifitseeritud teenistuja all ja kuidas seda mõõta?</a:t>
            </a:r>
          </a:p>
        </p:txBody>
      </p:sp>
      <p:pic>
        <p:nvPicPr>
          <p:cNvPr id="6" name="Content Placeholder 5" descr="Man in workshop writing and holding tablet">
            <a:extLst>
              <a:ext uri="{FF2B5EF4-FFF2-40B4-BE49-F238E27FC236}">
                <a16:creationId xmlns:a16="http://schemas.microsoft.com/office/drawing/2014/main" id="{6EB212E9-8F68-0A7F-008D-792A44AB46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7293"/>
            <a:ext cx="4183062" cy="278802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4AF79-4DCA-DF32-BD96-22BA27E60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476" y="2879651"/>
            <a:ext cx="5212979" cy="2443309"/>
          </a:xfrm>
        </p:spPr>
        <p:txBody>
          <a:bodyPr>
            <a:normAutofit fontScale="92500"/>
          </a:bodyPr>
          <a:lstStyle/>
          <a:p>
            <a:r>
              <a:rPr lang="et-EE" sz="2800" dirty="0"/>
              <a:t>Vastav haridus (Jah/Ei)</a:t>
            </a:r>
          </a:p>
          <a:p>
            <a:r>
              <a:rPr lang="et-EE" sz="2800" dirty="0"/>
              <a:t>Valdkonna töökogemus (Jah/Ei)</a:t>
            </a:r>
          </a:p>
          <a:p>
            <a:r>
              <a:rPr lang="et-EE" sz="2800" dirty="0"/>
              <a:t>Pühendumus (Rahuloluküsitlus)</a:t>
            </a:r>
          </a:p>
          <a:p>
            <a:r>
              <a:rPr lang="et-EE" sz="2800" dirty="0"/>
              <a:t>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84472-8817-F021-FF9E-1DFFA49D2AEC}"/>
              </a:ext>
            </a:extLst>
          </p:cNvPr>
          <p:cNvSpPr txBox="1"/>
          <p:nvPr/>
        </p:nvSpPr>
        <p:spPr>
          <a:xfrm>
            <a:off x="5451476" y="5322960"/>
            <a:ext cx="5787138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Võite sellest teha kombineeritud hinnangu/vastavuse</a:t>
            </a:r>
          </a:p>
        </p:txBody>
      </p:sp>
    </p:spTree>
    <p:extLst>
      <p:ext uri="{BB962C8B-B14F-4D97-AF65-F5344CB8AC3E}">
        <p14:creationId xmlns:p14="http://schemas.microsoft.com/office/powerpoint/2010/main" val="36186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8698-793A-A9D6-CC91-4F69A58F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9591"/>
          </a:xfrm>
        </p:spPr>
        <p:txBody>
          <a:bodyPr>
            <a:normAutofit/>
          </a:bodyPr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Üldine</a:t>
            </a:r>
            <a:r>
              <a:rPr lang="et-EE" dirty="0"/>
              <a:t> rahulolu ja pühendumus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CE96F1-FBB6-69BC-60D5-10F148638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182638"/>
              </p:ext>
            </p:extLst>
          </p:nvPr>
        </p:nvGraphicFramePr>
        <p:xfrm>
          <a:off x="677334" y="1658679"/>
          <a:ext cx="10965317" cy="445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745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9068B5-A3F8-FAC0-343C-A9764053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751367"/>
          </a:xfrm>
        </p:spPr>
        <p:txBody>
          <a:bodyPr>
            <a:normAutofit/>
          </a:bodyPr>
          <a:lstStyle/>
          <a:p>
            <a:r>
              <a:rPr lang="et-EE" dirty="0"/>
              <a:t>Personali </a:t>
            </a:r>
            <a:r>
              <a:rPr lang="et-EE" dirty="0" err="1"/>
              <a:t>voolavus</a:t>
            </a:r>
            <a:r>
              <a:rPr lang="et-EE" dirty="0"/>
              <a:t> versus vabatahtlik </a:t>
            </a:r>
            <a:r>
              <a:rPr lang="et-EE" dirty="0" err="1"/>
              <a:t>voolavus</a:t>
            </a:r>
            <a:endParaRPr lang="et-EE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ECDA135-271B-7B8B-FAE6-15D2FA9112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23263"/>
              </p:ext>
            </p:extLst>
          </p:nvPr>
        </p:nvGraphicFramePr>
        <p:xfrm>
          <a:off x="967956" y="1709057"/>
          <a:ext cx="9618140" cy="2348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0270">
                  <a:extLst>
                    <a:ext uri="{9D8B030D-6E8A-4147-A177-3AD203B41FA5}">
                      <a16:colId xmlns:a16="http://schemas.microsoft.com/office/drawing/2014/main" val="1569239702"/>
                    </a:ext>
                  </a:extLst>
                </a:gridCol>
                <a:gridCol w="1201543">
                  <a:extLst>
                    <a:ext uri="{9D8B030D-6E8A-4147-A177-3AD203B41FA5}">
                      <a16:colId xmlns:a16="http://schemas.microsoft.com/office/drawing/2014/main" val="373839536"/>
                    </a:ext>
                  </a:extLst>
                </a:gridCol>
                <a:gridCol w="1201543">
                  <a:extLst>
                    <a:ext uri="{9D8B030D-6E8A-4147-A177-3AD203B41FA5}">
                      <a16:colId xmlns:a16="http://schemas.microsoft.com/office/drawing/2014/main" val="3143999227"/>
                    </a:ext>
                  </a:extLst>
                </a:gridCol>
                <a:gridCol w="1201543">
                  <a:extLst>
                    <a:ext uri="{9D8B030D-6E8A-4147-A177-3AD203B41FA5}">
                      <a16:colId xmlns:a16="http://schemas.microsoft.com/office/drawing/2014/main" val="1116496150"/>
                    </a:ext>
                  </a:extLst>
                </a:gridCol>
                <a:gridCol w="1201543">
                  <a:extLst>
                    <a:ext uri="{9D8B030D-6E8A-4147-A177-3AD203B41FA5}">
                      <a16:colId xmlns:a16="http://schemas.microsoft.com/office/drawing/2014/main" val="2037403930"/>
                    </a:ext>
                  </a:extLst>
                </a:gridCol>
                <a:gridCol w="1201543">
                  <a:extLst>
                    <a:ext uri="{9D8B030D-6E8A-4147-A177-3AD203B41FA5}">
                      <a16:colId xmlns:a16="http://schemas.microsoft.com/office/drawing/2014/main" val="2465352074"/>
                    </a:ext>
                  </a:extLst>
                </a:gridCol>
                <a:gridCol w="1201543">
                  <a:extLst>
                    <a:ext uri="{9D8B030D-6E8A-4147-A177-3AD203B41FA5}">
                      <a16:colId xmlns:a16="http://schemas.microsoft.com/office/drawing/2014/main" val="1632829925"/>
                    </a:ext>
                  </a:extLst>
                </a:gridCol>
                <a:gridCol w="1398612">
                  <a:extLst>
                    <a:ext uri="{9D8B030D-6E8A-4147-A177-3AD203B41FA5}">
                      <a16:colId xmlns:a16="http://schemas.microsoft.com/office/drawing/2014/main" val="1713486692"/>
                    </a:ext>
                  </a:extLst>
                </a:gridCol>
              </a:tblGrid>
              <a:tr h="62320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Aasta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Harku vald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Kiili vald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Rae vald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Saue vald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Saku vald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Viimsi vald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Eesti keskmine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extLst>
                  <a:ext uri="{0D108BD9-81ED-4DB2-BD59-A6C34878D82A}">
                    <a16:rowId xmlns:a16="http://schemas.microsoft.com/office/drawing/2014/main" val="345828257"/>
                  </a:ext>
                </a:extLst>
              </a:tr>
              <a:tr h="3449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2018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86,79%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90%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82,81%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74,7%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85%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80,26%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82,3%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extLst>
                  <a:ext uri="{0D108BD9-81ED-4DB2-BD59-A6C34878D82A}">
                    <a16:rowId xmlns:a16="http://schemas.microsoft.com/office/drawing/2014/main" val="2990270000"/>
                  </a:ext>
                </a:extLst>
              </a:tr>
              <a:tr h="3449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2019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74,07%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100%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90,16%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88,24%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83,33%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76,53%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87,7%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extLst>
                  <a:ext uri="{0D108BD9-81ED-4DB2-BD59-A6C34878D82A}">
                    <a16:rowId xmlns:a16="http://schemas.microsoft.com/office/drawing/2014/main" val="1932934316"/>
                  </a:ext>
                </a:extLst>
              </a:tr>
              <a:tr h="3449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2020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84,21%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80,95%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80,6%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90,59%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93,02%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78,31%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88,5%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extLst>
                  <a:ext uri="{0D108BD9-81ED-4DB2-BD59-A6C34878D82A}">
                    <a16:rowId xmlns:a16="http://schemas.microsoft.com/office/drawing/2014/main" val="4222402348"/>
                  </a:ext>
                </a:extLst>
              </a:tr>
              <a:tr h="3449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2021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84,75%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85,71%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81,58%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88,51%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97,67%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89,47%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87,6%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extLst>
                  <a:ext uri="{0D108BD9-81ED-4DB2-BD59-A6C34878D82A}">
                    <a16:rowId xmlns:a16="http://schemas.microsoft.com/office/drawing/2014/main" val="2485094320"/>
                  </a:ext>
                </a:extLst>
              </a:tr>
              <a:tr h="3449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2022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60%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81,82%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74,44%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87,5%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82,52%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</a:rPr>
                        <a:t>75,28%</a:t>
                      </a:r>
                      <a:endParaRPr lang="et-EE" sz="2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</a:rPr>
                        <a:t>81,6%</a:t>
                      </a:r>
                      <a:endParaRPr lang="et-EE" sz="2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25197" marR="125197" marT="0" marB="0" anchor="ctr"/>
                </a:tc>
                <a:extLst>
                  <a:ext uri="{0D108BD9-81ED-4DB2-BD59-A6C34878D82A}">
                    <a16:rowId xmlns:a16="http://schemas.microsoft.com/office/drawing/2014/main" val="298314156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5AFD14-620E-FFE8-13E8-9F4B7625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498" y="4156086"/>
            <a:ext cx="3481769" cy="2585228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602123C-66EF-47F9-754A-D219A923EA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666665"/>
              </p:ext>
            </p:extLst>
          </p:nvPr>
        </p:nvGraphicFramePr>
        <p:xfrm>
          <a:off x="456435" y="6007395"/>
          <a:ext cx="7526757" cy="72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732871" imgH="550439" progId="Word.Document.12">
                  <p:embed/>
                </p:oleObj>
              </mc:Choice>
              <mc:Fallback>
                <p:oleObj name="Document" r:id="rId4" imgW="5732871" imgH="550439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602123C-66EF-47F9-754A-D219A923EA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435" y="6007395"/>
                        <a:ext cx="7526757" cy="72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6334BF0-EC8F-0DAD-A3B2-10E2B37A063E}"/>
              </a:ext>
            </a:extLst>
          </p:cNvPr>
          <p:cNvSpPr txBox="1"/>
          <p:nvPr/>
        </p:nvSpPr>
        <p:spPr>
          <a:xfrm>
            <a:off x="542260" y="4801372"/>
            <a:ext cx="6103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2021. aastal oli </a:t>
            </a:r>
            <a:r>
              <a:rPr lang="et-EE" sz="2800" dirty="0"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vabatahtlik </a:t>
            </a:r>
            <a:r>
              <a:rPr lang="et-EE" sz="2800" dirty="0" err="1"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voolavus</a:t>
            </a:r>
            <a:r>
              <a:rPr lang="et-EE" sz="2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14,29% ja 2022. aastal 29%. </a:t>
            </a:r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5169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4756-7EAA-1835-3AE0-365C504D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t-EE" dirty="0"/>
              <a:t>Piisav hulk spetsialiste?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BBDDFC0-26B0-D80A-98FD-1BCC48E4F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810625"/>
              </p:ext>
            </p:extLst>
          </p:nvPr>
        </p:nvGraphicFramePr>
        <p:xfrm>
          <a:off x="887745" y="5717719"/>
          <a:ext cx="5566217" cy="530681"/>
        </p:xfrm>
        <a:graphic>
          <a:graphicData uri="http://schemas.openxmlformats.org/drawingml/2006/table">
            <a:tbl>
              <a:tblPr firstRow="1" firstCol="1" bandRow="1"/>
              <a:tblGrid>
                <a:gridCol w="1106859">
                  <a:extLst>
                    <a:ext uri="{9D8B030D-6E8A-4147-A177-3AD203B41FA5}">
                      <a16:colId xmlns:a16="http://schemas.microsoft.com/office/drawing/2014/main" val="1652675227"/>
                    </a:ext>
                  </a:extLst>
                </a:gridCol>
                <a:gridCol w="1106859">
                  <a:extLst>
                    <a:ext uri="{9D8B030D-6E8A-4147-A177-3AD203B41FA5}">
                      <a16:colId xmlns:a16="http://schemas.microsoft.com/office/drawing/2014/main" val="2579625374"/>
                    </a:ext>
                  </a:extLst>
                </a:gridCol>
                <a:gridCol w="1106859">
                  <a:extLst>
                    <a:ext uri="{9D8B030D-6E8A-4147-A177-3AD203B41FA5}">
                      <a16:colId xmlns:a16="http://schemas.microsoft.com/office/drawing/2014/main" val="2693598984"/>
                    </a:ext>
                  </a:extLst>
                </a:gridCol>
                <a:gridCol w="1106859">
                  <a:extLst>
                    <a:ext uri="{9D8B030D-6E8A-4147-A177-3AD203B41FA5}">
                      <a16:colId xmlns:a16="http://schemas.microsoft.com/office/drawing/2014/main" val="2809935669"/>
                    </a:ext>
                  </a:extLst>
                </a:gridCol>
                <a:gridCol w="1138781">
                  <a:extLst>
                    <a:ext uri="{9D8B030D-6E8A-4147-A177-3AD203B41FA5}">
                      <a16:colId xmlns:a16="http://schemas.microsoft.com/office/drawing/2014/main" val="3796795959"/>
                    </a:ext>
                  </a:extLst>
                </a:gridCol>
              </a:tblGrid>
              <a:tr h="53068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b="1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 &lt; 3,5%</a:t>
                      </a:r>
                      <a:endParaRPr lang="et-EE" sz="20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850" marR="3485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b="1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3,5–3,9%</a:t>
                      </a:r>
                      <a:endParaRPr lang="et-EE" sz="20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850" marR="3485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4,0–4,4%</a:t>
                      </a:r>
                      <a:endParaRPr lang="et-EE" sz="20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850" marR="348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4,5–4,9%</a:t>
                      </a:r>
                      <a:endParaRPr lang="et-EE" sz="20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850" marR="348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solidFill>
                            <a:srgbClr val="FFFFFF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&gt;5 % </a:t>
                      </a:r>
                      <a:endParaRPr lang="et-EE" sz="20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850" marR="348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351848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9F9721A-EE63-CF5B-EAAC-A5C44C9871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92737"/>
              </p:ext>
            </p:extLst>
          </p:nvPr>
        </p:nvGraphicFramePr>
        <p:xfrm>
          <a:off x="812709" y="1565545"/>
          <a:ext cx="9851745" cy="374010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064047">
                  <a:extLst>
                    <a:ext uri="{9D8B030D-6E8A-4147-A177-3AD203B41FA5}">
                      <a16:colId xmlns:a16="http://schemas.microsoft.com/office/drawing/2014/main" val="2339771456"/>
                    </a:ext>
                  </a:extLst>
                </a:gridCol>
                <a:gridCol w="1564963">
                  <a:extLst>
                    <a:ext uri="{9D8B030D-6E8A-4147-A177-3AD203B41FA5}">
                      <a16:colId xmlns:a16="http://schemas.microsoft.com/office/drawing/2014/main" val="2986268636"/>
                    </a:ext>
                  </a:extLst>
                </a:gridCol>
                <a:gridCol w="1564963">
                  <a:extLst>
                    <a:ext uri="{9D8B030D-6E8A-4147-A177-3AD203B41FA5}">
                      <a16:colId xmlns:a16="http://schemas.microsoft.com/office/drawing/2014/main" val="3788383749"/>
                    </a:ext>
                  </a:extLst>
                </a:gridCol>
                <a:gridCol w="1564963">
                  <a:extLst>
                    <a:ext uri="{9D8B030D-6E8A-4147-A177-3AD203B41FA5}">
                      <a16:colId xmlns:a16="http://schemas.microsoft.com/office/drawing/2014/main" val="1316382845"/>
                    </a:ext>
                  </a:extLst>
                </a:gridCol>
                <a:gridCol w="2092809">
                  <a:extLst>
                    <a:ext uri="{9D8B030D-6E8A-4147-A177-3AD203B41FA5}">
                      <a16:colId xmlns:a16="http://schemas.microsoft.com/office/drawing/2014/main" val="4220629066"/>
                    </a:ext>
                  </a:extLst>
                </a:gridCol>
              </a:tblGrid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Omavalitsus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2020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2021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2022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Keskmine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1568510737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Harku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3,35%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3,32%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3,24%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3,30%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2413007986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Kiili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3,29%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3,31%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3,30%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3,30%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207814010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Rae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4,96%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4,95%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4,92%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4,94%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952213803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Saku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4,11%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4,09%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4,27%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4,16%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2478415159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Saue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2,84%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2,90%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2,87%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2,87%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4030488870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Viimsi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2,84%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2,96%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3,06%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2,95%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2089749610"/>
                  </a:ext>
                </a:extLst>
              </a:tr>
              <a:tr h="46751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Kokku keskmine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3,54%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3,58%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3,60%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4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3,57%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7830" marR="97830" marT="0" marB="0" anchor="ctr"/>
                </a:tc>
                <a:extLst>
                  <a:ext uri="{0D108BD9-81ED-4DB2-BD59-A6C34878D82A}">
                    <a16:rowId xmlns:a16="http://schemas.microsoft.com/office/drawing/2014/main" val="2931957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163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28B87-1651-0B4E-A6A2-73A4F24A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Motiveeriv töötasu (minuomavalitsus.ee)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698165-70DF-C43B-F6E6-E067C1B91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49125"/>
              </p:ext>
            </p:extLst>
          </p:nvPr>
        </p:nvGraphicFramePr>
        <p:xfrm>
          <a:off x="1286933" y="2062217"/>
          <a:ext cx="9618135" cy="3866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5968">
                  <a:extLst>
                    <a:ext uri="{9D8B030D-6E8A-4147-A177-3AD203B41FA5}">
                      <a16:colId xmlns:a16="http://schemas.microsoft.com/office/drawing/2014/main" val="3870473172"/>
                    </a:ext>
                  </a:extLst>
                </a:gridCol>
                <a:gridCol w="1835116">
                  <a:extLst>
                    <a:ext uri="{9D8B030D-6E8A-4147-A177-3AD203B41FA5}">
                      <a16:colId xmlns:a16="http://schemas.microsoft.com/office/drawing/2014/main" val="399521846"/>
                    </a:ext>
                  </a:extLst>
                </a:gridCol>
                <a:gridCol w="1783485">
                  <a:extLst>
                    <a:ext uri="{9D8B030D-6E8A-4147-A177-3AD203B41FA5}">
                      <a16:colId xmlns:a16="http://schemas.microsoft.com/office/drawing/2014/main" val="2106572081"/>
                    </a:ext>
                  </a:extLst>
                </a:gridCol>
                <a:gridCol w="1849868">
                  <a:extLst>
                    <a:ext uri="{9D8B030D-6E8A-4147-A177-3AD203B41FA5}">
                      <a16:colId xmlns:a16="http://schemas.microsoft.com/office/drawing/2014/main" val="1211005034"/>
                    </a:ext>
                  </a:extLst>
                </a:gridCol>
                <a:gridCol w="1993698">
                  <a:extLst>
                    <a:ext uri="{9D8B030D-6E8A-4147-A177-3AD203B41FA5}">
                      <a16:colId xmlns:a16="http://schemas.microsoft.com/office/drawing/2014/main" val="3114368788"/>
                    </a:ext>
                  </a:extLst>
                </a:gridCol>
              </a:tblGrid>
              <a:tr h="793054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Omavalitsus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Ametnike töötasud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Ametnike arv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Keskmine tasu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Osakaal keskmisest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1955769805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Harku vald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1 121 723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37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2532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100%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2504906138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Kiili vald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518 029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18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2460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97%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2085967822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Rae vald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1 393 752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46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2535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100%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457225887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Saku vald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921 400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31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2505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99%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43489280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Saue vald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1 816 313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63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2416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96%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1831308106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Viimsi vald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2 126 589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67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2652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105%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3125934602"/>
                  </a:ext>
                </a:extLst>
              </a:tr>
              <a:tr h="43901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Kokku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7 897 804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260</a:t>
                      </a:r>
                      <a:endParaRPr lang="et-EE" sz="32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2527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4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 </a:t>
                      </a:r>
                      <a:endParaRPr lang="et-EE" sz="32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59319" marR="159319" marT="0" marB="0"/>
                </a:tc>
                <a:extLst>
                  <a:ext uri="{0D108BD9-81ED-4DB2-BD59-A6C34878D82A}">
                    <a16:rowId xmlns:a16="http://schemas.microsoft.com/office/drawing/2014/main" val="5678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273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3D6F-FCE6-7772-B1C8-407038F0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Motiveeriv töötasu (kvalifitseeritud ja tööpere statistika põhjal)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67D741-285D-74B9-E8F4-91DE1803F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205503"/>
              </p:ext>
            </p:extLst>
          </p:nvPr>
        </p:nvGraphicFramePr>
        <p:xfrm>
          <a:off x="528478" y="2096266"/>
          <a:ext cx="9508628" cy="973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7157">
                  <a:extLst>
                    <a:ext uri="{9D8B030D-6E8A-4147-A177-3AD203B41FA5}">
                      <a16:colId xmlns:a16="http://schemas.microsoft.com/office/drawing/2014/main" val="857085973"/>
                    </a:ext>
                  </a:extLst>
                </a:gridCol>
                <a:gridCol w="2377157">
                  <a:extLst>
                    <a:ext uri="{9D8B030D-6E8A-4147-A177-3AD203B41FA5}">
                      <a16:colId xmlns:a16="http://schemas.microsoft.com/office/drawing/2014/main" val="2878718537"/>
                    </a:ext>
                  </a:extLst>
                </a:gridCol>
                <a:gridCol w="2377157">
                  <a:extLst>
                    <a:ext uri="{9D8B030D-6E8A-4147-A177-3AD203B41FA5}">
                      <a16:colId xmlns:a16="http://schemas.microsoft.com/office/drawing/2014/main" val="2394798913"/>
                    </a:ext>
                  </a:extLst>
                </a:gridCol>
                <a:gridCol w="2377157">
                  <a:extLst>
                    <a:ext uri="{9D8B030D-6E8A-4147-A177-3AD203B41FA5}">
                      <a16:colId xmlns:a16="http://schemas.microsoft.com/office/drawing/2014/main" val="3236434656"/>
                    </a:ext>
                  </a:extLst>
                </a:gridCol>
              </a:tblGrid>
              <a:tr h="59909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Teenistujate arv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Sh kvalifitseeritud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Töötasu mediaanil ja sellest enam 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Osakaal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67006"/>
                  </a:ext>
                </a:extLst>
              </a:tr>
              <a:tr h="3744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t-EE" sz="1800" kern="10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69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63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36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52%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74943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1835AA-7069-B51C-8DAB-64C577131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241655"/>
              </p:ext>
            </p:extLst>
          </p:nvPr>
        </p:nvGraphicFramePr>
        <p:xfrm>
          <a:off x="528478" y="3429000"/>
          <a:ext cx="10550618" cy="828657"/>
        </p:xfrm>
        <a:graphic>
          <a:graphicData uri="http://schemas.openxmlformats.org/drawingml/2006/table">
            <a:tbl>
              <a:tblPr firstRow="1" firstCol="1" bandRow="1"/>
              <a:tblGrid>
                <a:gridCol w="2099864">
                  <a:extLst>
                    <a:ext uri="{9D8B030D-6E8A-4147-A177-3AD203B41FA5}">
                      <a16:colId xmlns:a16="http://schemas.microsoft.com/office/drawing/2014/main" val="3628022814"/>
                    </a:ext>
                  </a:extLst>
                </a:gridCol>
                <a:gridCol w="2097531">
                  <a:extLst>
                    <a:ext uri="{9D8B030D-6E8A-4147-A177-3AD203B41FA5}">
                      <a16:colId xmlns:a16="http://schemas.microsoft.com/office/drawing/2014/main" val="855314435"/>
                    </a:ext>
                  </a:extLst>
                </a:gridCol>
                <a:gridCol w="2097531">
                  <a:extLst>
                    <a:ext uri="{9D8B030D-6E8A-4147-A177-3AD203B41FA5}">
                      <a16:colId xmlns:a16="http://schemas.microsoft.com/office/drawing/2014/main" val="681033757"/>
                    </a:ext>
                  </a:extLst>
                </a:gridCol>
                <a:gridCol w="2097531">
                  <a:extLst>
                    <a:ext uri="{9D8B030D-6E8A-4147-A177-3AD203B41FA5}">
                      <a16:colId xmlns:a16="http://schemas.microsoft.com/office/drawing/2014/main" val="1725212943"/>
                    </a:ext>
                  </a:extLst>
                </a:gridCol>
                <a:gridCol w="2158161">
                  <a:extLst>
                    <a:ext uri="{9D8B030D-6E8A-4147-A177-3AD203B41FA5}">
                      <a16:colId xmlns:a16="http://schemas.microsoft.com/office/drawing/2014/main" val="61755791"/>
                    </a:ext>
                  </a:extLst>
                </a:gridCol>
              </a:tblGrid>
              <a:tr h="82865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400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100% mediaanpalk (kvalifitseeritud teenistuja osas)</a:t>
                      </a:r>
                      <a:endParaRPr lang="et-EE" sz="20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400" kern="1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90–99% mediaanpalk (kvalifitseeritud teenistuja osas)</a:t>
                      </a:r>
                      <a:endParaRPr lang="et-EE" sz="20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400" kern="1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80–89% mediaanpalk (kvalifitseeritud teenistuja osas)</a:t>
                      </a:r>
                      <a:endParaRPr lang="et-EE" sz="20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400" kern="1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70–79% mediaanpalk (kvalifitseeritud teenistuja osas)</a:t>
                      </a:r>
                      <a:endParaRPr lang="et-EE" sz="20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400" b="1" kern="100" dirty="0">
                          <a:solidFill>
                            <a:srgbClr val="FFFFFF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&lt;70% mediaanpalk (kvalifitseeritud teenistuja osas)</a:t>
                      </a:r>
                      <a:endParaRPr lang="et-EE" sz="20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471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C25DE6-55B5-6C89-1073-42B9DDC26E0F}"/>
              </a:ext>
            </a:extLst>
          </p:cNvPr>
          <p:cNvSpPr txBox="1"/>
          <p:nvPr/>
        </p:nvSpPr>
        <p:spPr>
          <a:xfrm>
            <a:off x="528478" y="4698997"/>
            <a:ext cx="10951535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t-EE" sz="18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Võrreldes teenistujate töötasusid Fontese poolt läbi viidud avaliku teenistuse 2023.a palgauuringust lähtuvalt, siis Tallinn ja Harjumaa võrdluses alla mediaan keskmise kuni -10% oli Harku Vallavalitsuses 14 teenistuskohta, sh ka osakonnajuhid. Mediaanist allpool enam kui -11% oli 7 teenistuskohta, sh näiteks IT-juht, personalijuht, vallasekretär. Sellest lähtuvalt on ettepanek eelkõige tõsta 2024.aastal nende teenistujate töötasu, kelle tasu on mediaanist madalam. </a:t>
            </a:r>
            <a:r>
              <a:rPr lang="et-EE" sz="1800" b="1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Eesmärk on, et Harku Vallavalitsuse teenistujate töötasu jääb igale tööperele vastavalt Tallinn-Harju põhipalkade vähemalt mediaantasemele ja/või sellest kuni +10%-i.</a:t>
            </a:r>
            <a:endParaRPr lang="et-EE" sz="1400" b="1" dirty="0"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6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8123D3-ACEC-5258-374F-931A41BD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Palgapoliitika (töötasu) kujundamise tulemus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36E03-CCDB-38BD-9709-83B9E8D9C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2022.a palgatulemused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626786-29A5-B3D0-135B-C5D343543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t-EE" dirty="0"/>
              <a:t>2023.a palgatulemused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7505BE4-7218-FEFB-9484-A1A63A35560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5129739"/>
              </p:ext>
            </p:extLst>
          </p:nvPr>
        </p:nvGraphicFramePr>
        <p:xfrm>
          <a:off x="676275" y="2736850"/>
          <a:ext cx="41846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38392AF-9865-4581-9627-2E0BCBCF9BA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17841144"/>
              </p:ext>
            </p:extLst>
          </p:nvPr>
        </p:nvGraphicFramePr>
        <p:xfrm>
          <a:off x="5087938" y="2736850"/>
          <a:ext cx="4186237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EDCA744-EECF-1F97-21B6-54D9E556CE82}"/>
                  </a:ext>
                </a:extLst>
              </p14:cNvPr>
              <p14:cNvContentPartPr/>
              <p14:nvPr/>
            </p14:nvContentPartPr>
            <p14:xfrm>
              <a:off x="849047" y="3273899"/>
              <a:ext cx="1240200" cy="2410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EDCA744-EECF-1F97-21B6-54D9E556CE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047" y="3265259"/>
                <a:ext cx="1257840" cy="24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F0083C5-AF3E-7154-ED4B-54AC2A0E487F}"/>
                  </a:ext>
                </a:extLst>
              </p14:cNvPr>
              <p14:cNvContentPartPr/>
              <p14:nvPr/>
            </p14:nvContentPartPr>
            <p14:xfrm>
              <a:off x="5252207" y="3245459"/>
              <a:ext cx="1306800" cy="1307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F0083C5-AF3E-7154-ED4B-54AC2A0E48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3567" y="3236819"/>
                <a:ext cx="1324440" cy="132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8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AD2CC-D36A-EE86-314A-B8CC5437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t-EE" dirty="0"/>
              <a:t>Järjepidev areng (minuomavalitsus.ee)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651C89-C4EC-8F64-1B51-47E4488D65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31279"/>
              </p:ext>
            </p:extLst>
          </p:nvPr>
        </p:nvGraphicFramePr>
        <p:xfrm>
          <a:off x="978589" y="1528304"/>
          <a:ext cx="9618133" cy="3398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3434">
                  <a:extLst>
                    <a:ext uri="{9D8B030D-6E8A-4147-A177-3AD203B41FA5}">
                      <a16:colId xmlns:a16="http://schemas.microsoft.com/office/drawing/2014/main" val="1474024731"/>
                    </a:ext>
                  </a:extLst>
                </a:gridCol>
                <a:gridCol w="2205912">
                  <a:extLst>
                    <a:ext uri="{9D8B030D-6E8A-4147-A177-3AD203B41FA5}">
                      <a16:colId xmlns:a16="http://schemas.microsoft.com/office/drawing/2014/main" val="2149021178"/>
                    </a:ext>
                  </a:extLst>
                </a:gridCol>
                <a:gridCol w="2004989">
                  <a:extLst>
                    <a:ext uri="{9D8B030D-6E8A-4147-A177-3AD203B41FA5}">
                      <a16:colId xmlns:a16="http://schemas.microsoft.com/office/drawing/2014/main" val="388342433"/>
                    </a:ext>
                  </a:extLst>
                </a:gridCol>
                <a:gridCol w="2293798">
                  <a:extLst>
                    <a:ext uri="{9D8B030D-6E8A-4147-A177-3AD203B41FA5}">
                      <a16:colId xmlns:a16="http://schemas.microsoft.com/office/drawing/2014/main" val="771881377"/>
                    </a:ext>
                  </a:extLst>
                </a:gridCol>
              </a:tblGrid>
              <a:tr h="6970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Omavalitsus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Koolituskulud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Tööjõukulud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Koolituskulude osakaal</a:t>
                      </a:r>
                      <a:endParaRPr lang="et-EE" sz="25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819948169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Harku vald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193 579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15 222 731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1,3%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3534836685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Kiili vald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42 153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5 908 683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0,7%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1756936232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Rae vald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246 387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29 697 254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0,8%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3165744837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Saku vald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117 040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13 534 014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0,9%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167099164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Saue vald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209 093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20 236 898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1,0%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1983357501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Viimsi vald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191 750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19 216 606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1,0%</a:t>
                      </a:r>
                      <a:endParaRPr lang="et-EE" sz="25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3278913834"/>
                  </a:ext>
                </a:extLst>
              </a:tr>
              <a:tr h="38588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Kokku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808 252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84 599 581</a:t>
                      </a:r>
                      <a:endParaRPr lang="et-EE" sz="25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1,0%</a:t>
                      </a:r>
                      <a:endParaRPr lang="et-EE" sz="25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140040" marR="140040" marT="0" marB="0" anchor="ctr"/>
                </a:tc>
                <a:extLst>
                  <a:ext uri="{0D108BD9-81ED-4DB2-BD59-A6C34878D82A}">
                    <a16:rowId xmlns:a16="http://schemas.microsoft.com/office/drawing/2014/main" val="144794669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46C57B0-243C-EF7B-E037-48AC9B7E9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04" y="5139076"/>
            <a:ext cx="8323251" cy="15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1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D7FDF-ACF2-6627-B21B-223C2876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Järjepidev areng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F111E-C527-7E78-2871-6D901E8A4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10869624" cy="2453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kern="100" dirty="0">
                <a:effectLst/>
                <a:latin typeface="Segoe UI Semibold" panose="020B0702040204020203" pitchFamily="34" charset="0"/>
                <a:ea typeface="Corbel" panose="020B0503020204020204" pitchFamily="34" charset="0"/>
                <a:cs typeface="Segoe UI Semibold" panose="020B0702040204020203" pitchFamily="34" charset="0"/>
              </a:rPr>
              <a:t>Hinnatakse aasta jooksul teenistujate koolitustel osalemise osakaalu teenistujate koguarvust. 2022. aastal ei osalenud koolitustel u 57% teenistujaid, s.t osalemise osakaal oli vaid 43% ning koolitustundide (akadeemilised tunnid) maht aasta jooksul kokku oli vaid 392.</a:t>
            </a:r>
          </a:p>
          <a:p>
            <a:pPr marL="0" indent="0">
              <a:buNone/>
            </a:pPr>
            <a:endParaRPr lang="et-E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t-E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1D9EFB0-9155-5020-FF67-DFE5B7111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162007"/>
              </p:ext>
            </p:extLst>
          </p:nvPr>
        </p:nvGraphicFramePr>
        <p:xfrm>
          <a:off x="677334" y="5083091"/>
          <a:ext cx="10667605" cy="525630"/>
        </p:xfrm>
        <a:graphic>
          <a:graphicData uri="http://schemas.openxmlformats.org/drawingml/2006/table">
            <a:tbl>
              <a:tblPr firstRow="1" firstCol="1" bandRow="1"/>
              <a:tblGrid>
                <a:gridCol w="2119610">
                  <a:extLst>
                    <a:ext uri="{9D8B030D-6E8A-4147-A177-3AD203B41FA5}">
                      <a16:colId xmlns:a16="http://schemas.microsoft.com/office/drawing/2014/main" val="2532341867"/>
                    </a:ext>
                  </a:extLst>
                </a:gridCol>
                <a:gridCol w="2121968">
                  <a:extLst>
                    <a:ext uri="{9D8B030D-6E8A-4147-A177-3AD203B41FA5}">
                      <a16:colId xmlns:a16="http://schemas.microsoft.com/office/drawing/2014/main" val="262952005"/>
                    </a:ext>
                  </a:extLst>
                </a:gridCol>
                <a:gridCol w="2121968">
                  <a:extLst>
                    <a:ext uri="{9D8B030D-6E8A-4147-A177-3AD203B41FA5}">
                      <a16:colId xmlns:a16="http://schemas.microsoft.com/office/drawing/2014/main" val="785021348"/>
                    </a:ext>
                  </a:extLst>
                </a:gridCol>
                <a:gridCol w="2121968">
                  <a:extLst>
                    <a:ext uri="{9D8B030D-6E8A-4147-A177-3AD203B41FA5}">
                      <a16:colId xmlns:a16="http://schemas.microsoft.com/office/drawing/2014/main" val="2215243952"/>
                    </a:ext>
                  </a:extLst>
                </a:gridCol>
                <a:gridCol w="2182091">
                  <a:extLst>
                    <a:ext uri="{9D8B030D-6E8A-4147-A177-3AD203B41FA5}">
                      <a16:colId xmlns:a16="http://schemas.microsoft.com/office/drawing/2014/main" val="1985146306"/>
                    </a:ext>
                  </a:extLst>
                </a:gridCol>
              </a:tblGrid>
              <a:tr h="5256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&gt; 98%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74–97%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50–73%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b="1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26</a:t>
                      </a:r>
                      <a:r>
                        <a:rPr lang="et-EE" sz="1800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–</a:t>
                      </a:r>
                      <a:r>
                        <a:rPr lang="et-EE" sz="1800" b="1" kern="10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49%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t-EE" sz="1800" kern="100" dirty="0">
                          <a:solidFill>
                            <a:srgbClr val="FFFFFF"/>
                          </a:solidFill>
                          <a:effectLst/>
                          <a:latin typeface="Segoe UI Semibold" panose="020B0702040204020203" pitchFamily="34" charset="0"/>
                          <a:ea typeface="Corbel" panose="020B0503020204020204" pitchFamily="34" charset="0"/>
                          <a:cs typeface="Segoe UI Semibold" panose="020B0702040204020203" pitchFamily="34" charset="0"/>
                        </a:rPr>
                        <a:t>&lt;25%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839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85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560B95F-6D76-CE7C-BB74-6EE463E7B5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153295"/>
              </p:ext>
            </p:extLst>
          </p:nvPr>
        </p:nvGraphicFramePr>
        <p:xfrm>
          <a:off x="838200" y="513347"/>
          <a:ext cx="10515600" cy="5663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312979-1986-BDCC-0F67-26AE0AC69B43}"/>
              </a:ext>
            </a:extLst>
          </p:cNvPr>
          <p:cNvSpPr txBox="1"/>
          <p:nvPr/>
        </p:nvSpPr>
        <p:spPr>
          <a:xfrm>
            <a:off x="272717" y="417095"/>
            <a:ext cx="3693228" cy="147732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dirty="0"/>
              <a:t>Strateegilised sihid</a:t>
            </a:r>
          </a:p>
          <a:p>
            <a:r>
              <a:rPr lang="et-EE" dirty="0"/>
              <a:t>Meetmed</a:t>
            </a:r>
          </a:p>
          <a:p>
            <a:r>
              <a:rPr lang="et-EE" dirty="0"/>
              <a:t>Investeeringukava (eelarvestrateegia)</a:t>
            </a:r>
          </a:p>
          <a:p>
            <a:r>
              <a:rPr lang="et-EE" dirty="0"/>
              <a:t>Seire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79CE7-0018-5594-DB6F-833DA4F581F5}"/>
              </a:ext>
            </a:extLst>
          </p:cNvPr>
          <p:cNvSpPr txBox="1"/>
          <p:nvPr/>
        </p:nvSpPr>
        <p:spPr>
          <a:xfrm>
            <a:off x="8474243" y="192505"/>
            <a:ext cx="3360821" cy="175432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dirty="0"/>
              <a:t>Eelarve kui juhtimisdokument: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tegevus- ja tulemuspõhine eelarve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/>
              <a:t>Otsused – mis aitavad sihte saavutada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/>
              <a:t>Tulemus – läbi seire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1FBC46-547E-8852-B4C0-F0D1BBA590D1}"/>
              </a:ext>
            </a:extLst>
          </p:cNvPr>
          <p:cNvCxnSpPr>
            <a:cxnSpLocks/>
          </p:cNvCxnSpPr>
          <p:nvPr/>
        </p:nvCxnSpPr>
        <p:spPr>
          <a:xfrm>
            <a:off x="4042611" y="1002632"/>
            <a:ext cx="4431632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AF34FB-454F-05A1-0150-5BD24FB86711}"/>
              </a:ext>
            </a:extLst>
          </p:cNvPr>
          <p:cNvSpPr txBox="1"/>
          <p:nvPr/>
        </p:nvSpPr>
        <p:spPr>
          <a:xfrm>
            <a:off x="9196137" y="2676902"/>
            <a:ext cx="2398295" cy="1200329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dirty="0"/>
              <a:t>Parimate lahenduste leidmine ja strateegia elluviimise korraldamine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DCC9DA-0655-F183-E1DB-6C4CE68E7F13}"/>
              </a:ext>
            </a:extLst>
          </p:cNvPr>
          <p:cNvCxnSpPr/>
          <p:nvPr/>
        </p:nvCxnSpPr>
        <p:spPr>
          <a:xfrm>
            <a:off x="10339137" y="1946831"/>
            <a:ext cx="0" cy="730071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6DD82B-E07C-366D-D0F2-0CEDE802A1C8}"/>
              </a:ext>
            </a:extLst>
          </p:cNvPr>
          <p:cNvSpPr txBox="1"/>
          <p:nvPr/>
        </p:nvSpPr>
        <p:spPr>
          <a:xfrm>
            <a:off x="120315" y="3846548"/>
            <a:ext cx="2761108" cy="120032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/>
              <a:t>Iga aastane tööplaan, mis juhindub strateegilistest sihtidest ja eelarvest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259A04-D267-E5C7-D360-22ED8A4550B5}"/>
              </a:ext>
            </a:extLst>
          </p:cNvPr>
          <p:cNvCxnSpPr/>
          <p:nvPr/>
        </p:nvCxnSpPr>
        <p:spPr>
          <a:xfrm flipH="1">
            <a:off x="2703094" y="3877231"/>
            <a:ext cx="6493043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C672F2-90F1-2CFF-CD20-605A3E922328}"/>
              </a:ext>
            </a:extLst>
          </p:cNvPr>
          <p:cNvCxnSpPr>
            <a:cxnSpLocks/>
          </p:cNvCxnSpPr>
          <p:nvPr/>
        </p:nvCxnSpPr>
        <p:spPr>
          <a:xfrm flipV="1">
            <a:off x="505326" y="1833992"/>
            <a:ext cx="0" cy="20125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66E9B1-0105-5D65-A609-0BEBE9DE55C8}"/>
              </a:ext>
            </a:extLst>
          </p:cNvPr>
          <p:cNvSpPr txBox="1"/>
          <p:nvPr/>
        </p:nvSpPr>
        <p:spPr>
          <a:xfrm>
            <a:off x="356936" y="1617424"/>
            <a:ext cx="621632" cy="216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53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4C79-1BE1-270B-E09F-DB7DE612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Ettekande teemad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8188-B07F-E8D0-8639-6447C9AB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10561280" cy="2879244"/>
          </a:xfrm>
        </p:spPr>
        <p:txBody>
          <a:bodyPr/>
          <a:lstStyle/>
          <a:p>
            <a:r>
              <a:rPr lang="et-EE" sz="2800" dirty="0"/>
              <a:t>Strateegiline planeerimine, millele tähelepanu pöörata</a:t>
            </a:r>
          </a:p>
          <a:p>
            <a:r>
              <a:rPr lang="et-EE" sz="2800" dirty="0"/>
              <a:t>Eesmärkidesse peidetud võtmekohad personalijuhtimises?</a:t>
            </a:r>
          </a:p>
          <a:p>
            <a:r>
              <a:rPr lang="et-EE" sz="2800" dirty="0"/>
              <a:t>Mida ja kuidas mõõta?</a:t>
            </a:r>
          </a:p>
          <a:p>
            <a:r>
              <a:rPr lang="et-EE" sz="2800" dirty="0"/>
              <a:t>Kuidas jõuda sõnumitega juhtideni!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9147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82507-8C28-D104-A933-C9761493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91" y="298523"/>
            <a:ext cx="8596668" cy="735524"/>
          </a:xfrm>
        </p:spPr>
        <p:txBody>
          <a:bodyPr/>
          <a:lstStyle/>
          <a:p>
            <a:r>
              <a:rPr lang="et-EE" dirty="0"/>
              <a:t>Eesmärkide selgus tuleb luua!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F6CE005-94E2-574B-7D2E-4CFE0572540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720746"/>
              </p:ext>
            </p:extLst>
          </p:nvPr>
        </p:nvGraphicFramePr>
        <p:xfrm>
          <a:off x="425302" y="2041452"/>
          <a:ext cx="4435623" cy="4000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9F0353A3-65A3-2B9A-DB29-9F445A4B0058}"/>
              </a:ext>
            </a:extLst>
          </p:cNvPr>
          <p:cNvSpPr/>
          <p:nvPr/>
        </p:nvSpPr>
        <p:spPr>
          <a:xfrm>
            <a:off x="-85060" y="4253023"/>
            <a:ext cx="5173443" cy="1477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1" name="Picture" title="This slide contains the following visuals: pivotTable ,TÖÖPLAANI TÄITMINE 2024 ,actionButton ,image ,actionButton ,actionButton ,actionButton ,actionButton ,actionButton ,actionButton ,actionButton ,actionButton ,actionButton ,actionButton ,TÖÖDE OLEKU JAOTUS ,pivotTable ,slicer ,actionButton ,actionButton ,actionButton ,pivotTable ,TÖÖDE OLEKU JAOTUS ,Ülesannete täitmise %. Please refer to the notes on this slide for details">
            <a:extLst>
              <a:ext uri="{FF2B5EF4-FFF2-40B4-BE49-F238E27FC236}">
                <a16:creationId xmlns:a16="http://schemas.microsoft.com/office/drawing/2014/main" id="{60719A61-CFC2-BB11-7B46-D591EADD9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745" y="921285"/>
            <a:ext cx="6167953" cy="5774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23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BBD2C8-F942-DBDA-0171-E29B720D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Iga aastased tegevused seotud eesmärkidega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09508B6-5811-DBF1-B79B-44184298F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117" y="2006391"/>
            <a:ext cx="10285543" cy="3830883"/>
          </a:xfrm>
        </p:spPr>
      </p:pic>
    </p:spTree>
    <p:extLst>
      <p:ext uri="{BB962C8B-B14F-4D97-AF65-F5344CB8AC3E}">
        <p14:creationId xmlns:p14="http://schemas.microsoft.com/office/powerpoint/2010/main" val="2802588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F3F9E-D6DF-84E9-6D23-08A01A90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Tulemuste „koju“ toomine!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4488-BC26-8F8D-5A7C-7BA7194DA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363" y="2051211"/>
            <a:ext cx="4146303" cy="34032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Tulemustasu</a:t>
            </a:r>
          </a:p>
          <a:p>
            <a:pPr lvl="1"/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Sisemine õiglus</a:t>
            </a:r>
          </a:p>
          <a:p>
            <a:pPr lvl="1"/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Suurem põhipalk, väiksem tulemustasu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40E4909-A554-25FD-026A-438FC5DB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9" y="1441706"/>
            <a:ext cx="6403951" cy="51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41B5-2A3B-6D70-856A-3372F9B3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9470"/>
          </a:xfrm>
        </p:spPr>
        <p:txBody>
          <a:bodyPr/>
          <a:lstStyle/>
          <a:p>
            <a:r>
              <a:rPr lang="et-EE"/>
              <a:t>Iga-aastane seire (1)!</a:t>
            </a:r>
            <a:endParaRPr lang="et-E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8B51B6-3E14-A5D8-860E-7460163AC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477926"/>
            <a:ext cx="11236657" cy="51857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79E6B-E4D8-9C96-AC68-D4DBA3ACEC28}"/>
              </a:ext>
            </a:extLst>
          </p:cNvPr>
          <p:cNvSpPr txBox="1"/>
          <p:nvPr/>
        </p:nvSpPr>
        <p:spPr>
          <a:xfrm>
            <a:off x="9576391" y="240268"/>
            <a:ext cx="2615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Power BI</a:t>
            </a:r>
            <a:endParaRPr lang="et-E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80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CA0-24BB-D1E5-030D-A8218F3A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Iga-aastane seire (1)!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9E26AB-E05A-101B-77E9-5C9AD955A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591" y="1930400"/>
            <a:ext cx="8272411" cy="4518544"/>
          </a:xfrm>
        </p:spPr>
      </p:pic>
    </p:spTree>
    <p:extLst>
      <p:ext uri="{BB962C8B-B14F-4D97-AF65-F5344CB8AC3E}">
        <p14:creationId xmlns:p14="http://schemas.microsoft.com/office/powerpoint/2010/main" val="780144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2846-860D-44E8-04FC-F2931CE3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Kokkuvõtteks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25CF3-E30F-9160-6320-9B8E5CAA5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79944"/>
            <a:ext cx="11029113" cy="4568455"/>
          </a:xfrm>
        </p:spPr>
        <p:txBody>
          <a:bodyPr>
            <a:normAutofit lnSpcReduction="10000"/>
          </a:bodyPr>
          <a:lstStyle/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Vaata üle organisatsiooni eesmärk, kas leiad otsese või peidetud sõnumi personalijuhtimises!</a:t>
            </a:r>
          </a:p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Tee selgeks, millist tulemust oodatakse! Või milliseid probleeme peab lahendama?!</a:t>
            </a:r>
          </a:p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Pane paika kriteeriumid, mis tulemust hindavad (otsesed/kaudsed)!</a:t>
            </a:r>
          </a:p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Kasuta kvaliteetseid ja Teile sobivaid andmeid!</a:t>
            </a:r>
          </a:p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Analüüsi andmeid ja tee nendest järeldusi!</a:t>
            </a:r>
          </a:p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Seira tulemusi süsteemselt!</a:t>
            </a:r>
          </a:p>
          <a:p>
            <a:r>
              <a:rPr lang="et-EE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Juhid ootavad konkreetsust, mis on seotud eesmärkidega (sh koalitsioonilepe), parimat lahendust, kuidas eesmärgini jõuda ning palju see maksma läheb!</a:t>
            </a:r>
          </a:p>
        </p:txBody>
      </p:sp>
    </p:spTree>
    <p:extLst>
      <p:ext uri="{BB962C8B-B14F-4D97-AF65-F5344CB8AC3E}">
        <p14:creationId xmlns:p14="http://schemas.microsoft.com/office/powerpoint/2010/main" val="400346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33EE0-72A4-7A91-2003-55A934B6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0" y="3229718"/>
            <a:ext cx="8596668" cy="2595460"/>
          </a:xfrm>
        </p:spPr>
        <p:txBody>
          <a:bodyPr/>
          <a:lstStyle/>
          <a:p>
            <a:r>
              <a:rPr lang="et-EE" dirty="0">
                <a:solidFill>
                  <a:schemeClr val="bg1"/>
                </a:solidFill>
              </a:rPr>
              <a:t>Aitäh!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3EA5C-F079-09D3-A2C0-16E27E6B2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690" y="6064785"/>
            <a:ext cx="8596668" cy="572930"/>
          </a:xfrm>
        </p:spPr>
        <p:txBody>
          <a:bodyPr/>
          <a:lstStyle/>
          <a:p>
            <a:r>
              <a:rPr lang="et-E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Piret.Zahkna@harku.ee</a:t>
            </a:r>
            <a:r>
              <a:rPr lang="et-E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AE073-14B8-92D2-F99B-AA07CCBC8252}"/>
              </a:ext>
            </a:extLst>
          </p:cNvPr>
          <p:cNvSpPr txBox="1"/>
          <p:nvPr/>
        </p:nvSpPr>
        <p:spPr>
          <a:xfrm>
            <a:off x="440690" y="220285"/>
            <a:ext cx="4771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8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Harku vald</a:t>
            </a:r>
          </a:p>
          <a:p>
            <a:r>
              <a:rPr lang="et-EE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Metsa, mere ja linna piiril</a:t>
            </a:r>
          </a:p>
        </p:txBody>
      </p:sp>
    </p:spTree>
    <p:extLst>
      <p:ext uri="{BB962C8B-B14F-4D97-AF65-F5344CB8AC3E}">
        <p14:creationId xmlns:p14="http://schemas.microsoft.com/office/powerpoint/2010/main" val="35595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8B01-9D4E-1045-4BB1-8A09C5F3B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Kas ja kui palju peaks olema strateegias organisatsiooni (sh personali) juhtimist?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DC8757-C6AB-01F0-2570-C6A0639A5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32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Valla arengukavas?</a:t>
            </a:r>
          </a:p>
        </p:txBody>
      </p:sp>
      <p:pic>
        <p:nvPicPr>
          <p:cNvPr id="9" name="Content Placeholder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C962C36-0CE5-8120-106A-E6962D59C4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3" y="3302632"/>
            <a:ext cx="2714308" cy="2714308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503368-2A3D-405C-863D-47469B289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13" y="2160983"/>
            <a:ext cx="5279843" cy="576262"/>
          </a:xfrm>
        </p:spPr>
        <p:txBody>
          <a:bodyPr/>
          <a:lstStyle/>
          <a:p>
            <a:pPr algn="r"/>
            <a:r>
              <a:rPr lang="et-EE" sz="32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Valitsuse arengukavas</a:t>
            </a:r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?</a:t>
            </a:r>
          </a:p>
        </p:txBody>
      </p:sp>
      <p:pic>
        <p:nvPicPr>
          <p:cNvPr id="14" name="Content Placeholder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9CBB0A-68FA-AF24-89DB-A677ADF368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49" y="3302631"/>
            <a:ext cx="2714309" cy="271430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73D954-961A-7BCB-B80D-C7EBEE7AC40F}"/>
              </a:ext>
            </a:extLst>
          </p:cNvPr>
          <p:cNvSpPr txBox="1"/>
          <p:nvPr/>
        </p:nvSpPr>
        <p:spPr>
          <a:xfrm>
            <a:off x="3478032" y="4498197"/>
            <a:ext cx="45429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Hetkeolukorra analüüs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Strateegilised eesmärgid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Taotletav mõju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Vajalikud tegevused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1EA8E3-7C1D-1B6A-D853-802B1774846C}"/>
              </a:ext>
            </a:extLst>
          </p:cNvPr>
          <p:cNvSpPr txBox="1"/>
          <p:nvPr/>
        </p:nvSpPr>
        <p:spPr>
          <a:xfrm>
            <a:off x="3642890" y="3123048"/>
            <a:ext cx="4110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Mida peab üks arengukava sisaldama?</a:t>
            </a:r>
          </a:p>
        </p:txBody>
      </p:sp>
    </p:spTree>
    <p:extLst>
      <p:ext uri="{BB962C8B-B14F-4D97-AF65-F5344CB8AC3E}">
        <p14:creationId xmlns:p14="http://schemas.microsoft.com/office/powerpoint/2010/main" val="13754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072D33-D803-7CEB-0960-96708A09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Mis on analüüs?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A0607F0-9951-9C43-DA54-0060AA78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60" y="2871024"/>
            <a:ext cx="6654953" cy="311119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CB9F9C5-53D1-4E9A-F121-585173CFF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45" y="2298556"/>
            <a:ext cx="5005443" cy="3355112"/>
          </a:xfrm>
        </p:spPr>
        <p:txBody>
          <a:bodyPr>
            <a:normAutofit fontScale="92500" lnSpcReduction="10000"/>
          </a:bodyPr>
          <a:lstStyle/>
          <a:p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Andmete kuvamine on statistika.</a:t>
            </a:r>
          </a:p>
          <a:p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Statistika pole analüüs!</a:t>
            </a:r>
          </a:p>
          <a:p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Analüüsist peab saama teha järeldusi!</a:t>
            </a:r>
          </a:p>
          <a:p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Järeldus – olukord on hea, halb, rahuldav? Kas olukorraga peab tegelema?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8B789-1767-89D2-3AB1-1CEB8E6FA2F9}"/>
              </a:ext>
            </a:extLst>
          </p:cNvPr>
          <p:cNvSpPr txBox="1"/>
          <p:nvPr/>
        </p:nvSpPr>
        <p:spPr>
          <a:xfrm>
            <a:off x="5621298" y="560733"/>
            <a:ext cx="6201257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2800" b="1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Analüüs: 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täidetud on 90% olemasolevatest lasteaia kohtadest! </a:t>
            </a:r>
            <a:r>
              <a:rPr lang="et-EE" sz="2800" b="1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Järeldus: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Omavalitsus suudab tagada 1oo%-</a:t>
            </a:r>
            <a:r>
              <a:rPr lang="et-EE" sz="2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liselt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lasteaiakohad?!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CA14D4-122C-4AB9-CB1C-76168928D4F0}"/>
              </a:ext>
            </a:extLst>
          </p:cNvPr>
          <p:cNvSpPr/>
          <p:nvPr/>
        </p:nvSpPr>
        <p:spPr>
          <a:xfrm>
            <a:off x="8906799" y="5653668"/>
            <a:ext cx="546410" cy="280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5D8BAE-C949-F778-79D3-280470ED0042}"/>
              </a:ext>
            </a:extLst>
          </p:cNvPr>
          <p:cNvSpPr/>
          <p:nvPr/>
        </p:nvSpPr>
        <p:spPr>
          <a:xfrm>
            <a:off x="9774768" y="5665368"/>
            <a:ext cx="546410" cy="280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4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289D-7343-554A-E896-4928054E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Mis on taotletav mõju (tulemus- või mõjuindikaatorid)?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2EBA42-B1DA-9368-1620-575EC83B7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4767" y="1304603"/>
            <a:ext cx="6679899" cy="30678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4167F5-6EC6-172E-3DFC-57940A7A4A86}"/>
              </a:ext>
            </a:extLst>
          </p:cNvPr>
          <p:cNvSpPr txBox="1"/>
          <p:nvPr/>
        </p:nvSpPr>
        <p:spPr>
          <a:xfrm>
            <a:off x="563525" y="2275542"/>
            <a:ext cx="40935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Eesmärk peab olema mõõdetav!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dirty="0">
                <a:solidFill>
                  <a:srgbClr val="FF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Pead aru saama, millist probleemi lahendad!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Seire ehk arusaam, kas liigud soovitud eesmärgi suunas.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0180B-5CC1-E823-E395-1CCD923C4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939" y="4694950"/>
            <a:ext cx="6679898" cy="171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4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8228-2610-C095-2118-27DC96B3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Tegevuste kavandamine vastavalt eesmärgile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B777C3-5766-103F-0877-2B5FECDFE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140" y="2274565"/>
            <a:ext cx="10267376" cy="3855037"/>
          </a:xfrm>
        </p:spPr>
      </p:pic>
    </p:spTree>
    <p:extLst>
      <p:ext uri="{BB962C8B-B14F-4D97-AF65-F5344CB8AC3E}">
        <p14:creationId xmlns:p14="http://schemas.microsoft.com/office/powerpoint/2010/main" val="173554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1A52-6E89-FD9F-DBB6-8DD2207F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1467"/>
          </a:xfrm>
        </p:spPr>
        <p:txBody>
          <a:bodyPr/>
          <a:lstStyle/>
          <a:p>
            <a:r>
              <a:rPr lang="et-EE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Andmepõhiselt eesmärgini!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9F670-D07A-3E98-C656-D63FEB24D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8166"/>
            <a:ext cx="8596668" cy="42423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Eesmärk peab olema mõõdetav!</a:t>
            </a:r>
          </a:p>
          <a:p>
            <a:pPr marL="0" indent="0">
              <a:buNone/>
            </a:pPr>
            <a:r>
              <a:rPr lang="et-EE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Haldussuutlikkus on kõrge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valla elanikele on tagatud omavalitsuse ülesannete  </a:t>
            </a:r>
            <a:r>
              <a:rPr lang="et-EE" sz="2800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kvaliteetne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t-EE" sz="2800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õigeaegne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ja </a:t>
            </a:r>
            <a:r>
              <a:rPr lang="et-EE" sz="2800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tõhus täitmine</a:t>
            </a:r>
            <a:r>
              <a:rPr lang="et-E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marL="0" indent="0">
              <a:buNone/>
            </a:pPr>
            <a:endParaRPr lang="et-E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F5CE6-DB59-CC4A-3081-B6E54A03D6FC}"/>
              </a:ext>
            </a:extLst>
          </p:cNvPr>
          <p:cNvSpPr txBox="1"/>
          <p:nvPr/>
        </p:nvSpPr>
        <p:spPr>
          <a:xfrm>
            <a:off x="818707" y="4327451"/>
            <a:ext cx="345558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Mõjuindikaator:</a:t>
            </a:r>
          </a:p>
          <a:p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Elanike rahulolu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D022F-0591-C682-758E-2EB6CE93DB0A}"/>
              </a:ext>
            </a:extLst>
          </p:cNvPr>
          <p:cNvSpPr txBox="1"/>
          <p:nvPr/>
        </p:nvSpPr>
        <p:spPr>
          <a:xfrm>
            <a:off x="5601588" y="3812070"/>
            <a:ext cx="5771705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Tulemusindikaator: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Kvalifitseeritud spetsialistid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Spetsialistide olemasolu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Motivatsioon (tasu)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Arengu tagamine (koolitus)</a:t>
            </a:r>
          </a:p>
        </p:txBody>
      </p:sp>
    </p:spTree>
    <p:extLst>
      <p:ext uri="{BB962C8B-B14F-4D97-AF65-F5344CB8AC3E}">
        <p14:creationId xmlns:p14="http://schemas.microsoft.com/office/powerpoint/2010/main" val="5289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6B78-051E-D011-9686-505DE1BE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73" y="216195"/>
            <a:ext cx="11092908" cy="714699"/>
          </a:xfrm>
        </p:spPr>
        <p:txBody>
          <a:bodyPr>
            <a:normAutofit/>
          </a:bodyPr>
          <a:lstStyle/>
          <a:p>
            <a:r>
              <a:rPr lang="et-EE" dirty="0"/>
              <a:t>Milliseid andmeid kasutada (kvalifikatsioon (1))?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832B793-D649-02AA-EE63-8DF9808A50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701417"/>
              </p:ext>
            </p:extLst>
          </p:nvPr>
        </p:nvGraphicFramePr>
        <p:xfrm>
          <a:off x="678712" y="992074"/>
          <a:ext cx="10834576" cy="3964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9121">
                  <a:extLst>
                    <a:ext uri="{9D8B030D-6E8A-4147-A177-3AD203B41FA5}">
                      <a16:colId xmlns:a16="http://schemas.microsoft.com/office/drawing/2014/main" val="3511688758"/>
                    </a:ext>
                  </a:extLst>
                </a:gridCol>
                <a:gridCol w="1291834">
                  <a:extLst>
                    <a:ext uri="{9D8B030D-6E8A-4147-A177-3AD203B41FA5}">
                      <a16:colId xmlns:a16="http://schemas.microsoft.com/office/drawing/2014/main" val="2304523087"/>
                    </a:ext>
                  </a:extLst>
                </a:gridCol>
                <a:gridCol w="1706421">
                  <a:extLst>
                    <a:ext uri="{9D8B030D-6E8A-4147-A177-3AD203B41FA5}">
                      <a16:colId xmlns:a16="http://schemas.microsoft.com/office/drawing/2014/main" val="202032119"/>
                    </a:ext>
                  </a:extLst>
                </a:gridCol>
                <a:gridCol w="1494921">
                  <a:extLst>
                    <a:ext uri="{9D8B030D-6E8A-4147-A177-3AD203B41FA5}">
                      <a16:colId xmlns:a16="http://schemas.microsoft.com/office/drawing/2014/main" val="1726443064"/>
                    </a:ext>
                  </a:extLst>
                </a:gridCol>
                <a:gridCol w="1999638">
                  <a:extLst>
                    <a:ext uri="{9D8B030D-6E8A-4147-A177-3AD203B41FA5}">
                      <a16:colId xmlns:a16="http://schemas.microsoft.com/office/drawing/2014/main" val="3707213363"/>
                    </a:ext>
                  </a:extLst>
                </a:gridCol>
                <a:gridCol w="2142641">
                  <a:extLst>
                    <a:ext uri="{9D8B030D-6E8A-4147-A177-3AD203B41FA5}">
                      <a16:colId xmlns:a16="http://schemas.microsoft.com/office/drawing/2014/main" val="342797991"/>
                    </a:ext>
                  </a:extLst>
                </a:gridCol>
              </a:tblGrid>
              <a:tr h="1717505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Omavalitsus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Vähemalt </a:t>
                      </a:r>
                      <a:r>
                        <a:rPr lang="et-EE" sz="1800" kern="0" dirty="0" err="1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kõrg-haridus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Vähemalt magistrikraad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Kokku teenistujaid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Vähemalt kõrgharidusega teenistujate osakaal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Vähemalt magistrikraadiga teenistujate osakaal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6481520"/>
                  </a:ext>
                </a:extLst>
              </a:tr>
              <a:tr h="32881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Harku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31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17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33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94%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52%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692973"/>
                  </a:ext>
                </a:extLst>
              </a:tr>
              <a:tr h="26664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Kiili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13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17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76%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59%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0112985"/>
                  </a:ext>
                </a:extLst>
              </a:tr>
              <a:tr h="26664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Rae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43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46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93%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43%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4796872"/>
                  </a:ext>
                </a:extLst>
              </a:tr>
              <a:tr h="26664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Saku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32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15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35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91%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43%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907058"/>
                  </a:ext>
                </a:extLst>
              </a:tr>
              <a:tr h="26664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Saue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57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28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59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97%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47%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6503617"/>
                  </a:ext>
                </a:extLst>
              </a:tr>
              <a:tr h="33043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Viimsi vald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55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31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60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92%</a:t>
                      </a:r>
                      <a:endParaRPr lang="et-EE" sz="2800" kern="10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52%</a:t>
                      </a:r>
                      <a:endParaRPr lang="et-EE" sz="2800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7482332"/>
                  </a:ext>
                </a:extLst>
              </a:tr>
              <a:tr h="490716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b="1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Kokku/keskmine</a:t>
                      </a:r>
                      <a:endParaRPr lang="et-EE" sz="2800" b="1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b="1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231</a:t>
                      </a:r>
                      <a:endParaRPr lang="et-EE" sz="2800" b="1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b="1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121</a:t>
                      </a:r>
                      <a:endParaRPr lang="et-EE" sz="2800" b="1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b="1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250</a:t>
                      </a:r>
                      <a:endParaRPr lang="et-EE" sz="2800" b="1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b="1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92%</a:t>
                      </a:r>
                      <a:endParaRPr lang="et-EE" sz="2800" b="1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t-EE" sz="1800" b="1" kern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48%</a:t>
                      </a:r>
                      <a:endParaRPr lang="et-EE" sz="2800" b="1" kern="100" dirty="0">
                        <a:effectLst/>
                        <a:latin typeface="Segoe UI Semibold" panose="020B0702040204020203" pitchFamily="34" charset="0"/>
                        <a:ea typeface="Corbel" panose="020B050302020402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5467326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DFF3DA36-6CE0-4F08-6F3D-B8C948DC0BE2}"/>
              </a:ext>
            </a:extLst>
          </p:cNvPr>
          <p:cNvSpPr/>
          <p:nvPr/>
        </p:nvSpPr>
        <p:spPr>
          <a:xfrm>
            <a:off x="7187609" y="2647506"/>
            <a:ext cx="956931" cy="404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62B572-D231-D16C-94E6-1DD565EBA612}"/>
              </a:ext>
            </a:extLst>
          </p:cNvPr>
          <p:cNvSpPr/>
          <p:nvPr/>
        </p:nvSpPr>
        <p:spPr>
          <a:xfrm>
            <a:off x="9188941" y="2647507"/>
            <a:ext cx="956931" cy="404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AB2497-50D5-7CD2-77D9-6721B1970BFC}"/>
              </a:ext>
            </a:extLst>
          </p:cNvPr>
          <p:cNvSpPr/>
          <p:nvPr/>
        </p:nvSpPr>
        <p:spPr>
          <a:xfrm>
            <a:off x="7198242" y="4520897"/>
            <a:ext cx="956931" cy="404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BB904C-43A3-2778-AD27-B4BA0F0EB362}"/>
              </a:ext>
            </a:extLst>
          </p:cNvPr>
          <p:cNvSpPr/>
          <p:nvPr/>
        </p:nvSpPr>
        <p:spPr>
          <a:xfrm>
            <a:off x="9274001" y="4520896"/>
            <a:ext cx="956931" cy="404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98D0A6-7A5E-34C9-FAB6-31575244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20" y="5052879"/>
            <a:ext cx="7804173" cy="15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D8F7E-F0C5-0F1D-813D-5B195ECC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Milliseid andmeid kasutada (2)?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96B47D-3A78-785F-088A-FC76BFEC5A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740310"/>
              </p:ext>
            </p:extLst>
          </p:nvPr>
        </p:nvGraphicFramePr>
        <p:xfrm>
          <a:off x="677334" y="1386958"/>
          <a:ext cx="11379987" cy="3851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7797">
                  <a:extLst>
                    <a:ext uri="{9D8B030D-6E8A-4147-A177-3AD203B41FA5}">
                      <a16:colId xmlns:a16="http://schemas.microsoft.com/office/drawing/2014/main" val="1385184061"/>
                    </a:ext>
                  </a:extLst>
                </a:gridCol>
                <a:gridCol w="3018264">
                  <a:extLst>
                    <a:ext uri="{9D8B030D-6E8A-4147-A177-3AD203B41FA5}">
                      <a16:colId xmlns:a16="http://schemas.microsoft.com/office/drawing/2014/main" val="3144640591"/>
                    </a:ext>
                  </a:extLst>
                </a:gridCol>
                <a:gridCol w="3763926">
                  <a:extLst>
                    <a:ext uri="{9D8B030D-6E8A-4147-A177-3AD203B41FA5}">
                      <a16:colId xmlns:a16="http://schemas.microsoft.com/office/drawing/2014/main" val="2713939285"/>
                    </a:ext>
                  </a:extLst>
                </a:gridCol>
              </a:tblGrid>
              <a:tr h="42833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Osakond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Kvalifikatsioonile vastavuse määr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Aktiivses teenistussuhtes olevate isikute arv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7388811"/>
                  </a:ext>
                </a:extLst>
              </a:tr>
              <a:tr h="26770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Rahandusosakond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100%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5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2163882"/>
                  </a:ext>
                </a:extLst>
              </a:tr>
              <a:tr h="26770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Arendus- ja haldusosakond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100%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10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5186765"/>
                  </a:ext>
                </a:extLst>
              </a:tr>
              <a:tr h="42833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Hariduse tugiteenuste osakond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90%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10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5539227"/>
                  </a:ext>
                </a:extLst>
              </a:tr>
              <a:tr h="42833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Haridus- ja kultuuriosakond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100%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5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0828711"/>
                  </a:ext>
                </a:extLst>
              </a:tr>
              <a:tr h="42833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Planeerimis- ja ehitusosakond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100%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10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46570"/>
                  </a:ext>
                </a:extLst>
              </a:tr>
              <a:tr h="42833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Sotsiaal- ja tervishoiuosakond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75%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12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5563934"/>
                  </a:ext>
                </a:extLst>
              </a:tr>
              <a:tr h="26770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Vallakantselei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100%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9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3265307"/>
                  </a:ext>
                </a:extLst>
              </a:tr>
              <a:tr h="26770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IT osakond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100%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4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362947"/>
                  </a:ext>
                </a:extLst>
              </a:tr>
              <a:tr h="26770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Vallavanema otsealluvad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t-EE" sz="2000" kern="100">
                          <a:effectLst/>
                        </a:rPr>
                        <a:t>50%</a:t>
                      </a:r>
                      <a:endParaRPr lang="et-EE" sz="3200" kern="10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t-EE" sz="2000" kern="100" dirty="0">
                          <a:effectLst/>
                        </a:rPr>
                        <a:t>4</a:t>
                      </a:r>
                      <a:endParaRPr lang="et-EE" sz="3200" kern="1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25280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49B437-5565-DC78-96A0-BE8CF9F50E7D}"/>
              </a:ext>
            </a:extLst>
          </p:cNvPr>
          <p:cNvSpPr txBox="1"/>
          <p:nvPr/>
        </p:nvSpPr>
        <p:spPr>
          <a:xfrm>
            <a:off x="7655442" y="192514"/>
            <a:ext cx="3859224" cy="10156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t-EE" sz="2000" kern="1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Seisuga 31.12.2022. a vastas </a:t>
            </a:r>
            <a:r>
              <a:rPr lang="et-EE" sz="2000" b="1" kern="1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90% </a:t>
            </a:r>
            <a:r>
              <a:rPr lang="et-EE" sz="2000" kern="1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teenistujatest kvalifikatsiooninõuetele</a:t>
            </a:r>
            <a:r>
              <a:rPr lang="et-EE" sz="1800" kern="1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13B3C97-E06E-B174-02E6-515EF7E5C6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660465"/>
              </p:ext>
            </p:extLst>
          </p:nvPr>
        </p:nvGraphicFramePr>
        <p:xfrm>
          <a:off x="1286432" y="5761536"/>
          <a:ext cx="10132936" cy="973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32871" imgH="550439" progId="Word.Document.12">
                  <p:embed/>
                </p:oleObj>
              </mc:Choice>
              <mc:Fallback>
                <p:oleObj name="Document" r:id="rId2" imgW="5732871" imgH="550439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13B3C97-E06E-B174-02E6-515EF7E5C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6432" y="5761536"/>
                        <a:ext cx="10132936" cy="973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</TotalTime>
  <Words>1294</Words>
  <Application>Microsoft Office PowerPoint</Application>
  <PresentationFormat>Widescreen</PresentationFormat>
  <Paragraphs>363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Corbel</vt:lpstr>
      <vt:lpstr>Segoe UI</vt:lpstr>
      <vt:lpstr>Segoe UI Light</vt:lpstr>
      <vt:lpstr>Segoe UI Semibold</vt:lpstr>
      <vt:lpstr>Trebuchet MS</vt:lpstr>
      <vt:lpstr>Wingdings</vt:lpstr>
      <vt:lpstr>Wingdings 3</vt:lpstr>
      <vt:lpstr>Facet</vt:lpstr>
      <vt:lpstr>Microsoft Word Document</vt:lpstr>
      <vt:lpstr>PowerPoint Presentation</vt:lpstr>
      <vt:lpstr>Ettekande teemad</vt:lpstr>
      <vt:lpstr>Kas ja kui palju peaks olema strateegias organisatsiooni (sh personali) juhtimist?</vt:lpstr>
      <vt:lpstr>Mis on analüüs?</vt:lpstr>
      <vt:lpstr>Mis on taotletav mõju (tulemus- või mõjuindikaatorid)?</vt:lpstr>
      <vt:lpstr>Tegevuste kavandamine vastavalt eesmärgile</vt:lpstr>
      <vt:lpstr>Andmepõhiselt eesmärgini!</vt:lpstr>
      <vt:lpstr>Milliseid andmeid kasutada (kvalifikatsioon (1))?</vt:lpstr>
      <vt:lpstr>Milliseid andmeid kasutada (2)?</vt:lpstr>
      <vt:lpstr>Mida mõelda kvalifitseeritud teenistuja all ja kuidas seda mõõta?</vt:lpstr>
      <vt:lpstr>Üldine rahulolu ja pühendumus</vt:lpstr>
      <vt:lpstr>Personali voolavus versus vabatahtlik voolavus</vt:lpstr>
      <vt:lpstr>Piisav hulk spetsialiste?</vt:lpstr>
      <vt:lpstr>Motiveeriv töötasu (minuomavalitsus.ee)</vt:lpstr>
      <vt:lpstr>Motiveeriv töötasu (kvalifitseeritud ja tööpere statistika põhjal)</vt:lpstr>
      <vt:lpstr>Palgapoliitika (töötasu) kujundamise tulemus</vt:lpstr>
      <vt:lpstr>Järjepidev areng (minuomavalitsus.ee)</vt:lpstr>
      <vt:lpstr>Järjepidev areng (2)</vt:lpstr>
      <vt:lpstr>PowerPoint Presentation</vt:lpstr>
      <vt:lpstr>Eesmärkide selgus tuleb luua!</vt:lpstr>
      <vt:lpstr>Iga aastased tegevused seotud eesmärkidega</vt:lpstr>
      <vt:lpstr>Tulemuste „koju“ toomine!</vt:lpstr>
      <vt:lpstr>Iga-aastane seire (1)!</vt:lpstr>
      <vt:lpstr>Iga-aastane seire (1)!</vt:lpstr>
      <vt:lpstr>Kokkuvõtteks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Piret Zahkna</dc:creator>
  <cp:lastModifiedBy>Piret Zahkna</cp:lastModifiedBy>
  <cp:revision>1</cp:revision>
  <dcterms:created xsi:type="dcterms:W3CDTF">2024-02-25T09:58:05Z</dcterms:created>
  <dcterms:modified xsi:type="dcterms:W3CDTF">2024-02-25T16:41:59Z</dcterms:modified>
</cp:coreProperties>
</file>