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</p:sldMasterIdLst>
  <p:sldIdLst>
    <p:sldId id="256" r:id="rId8"/>
    <p:sldId id="257" r:id="rId9"/>
    <p:sldId id="265" r:id="rId10"/>
    <p:sldId id="272" r:id="rId11"/>
    <p:sldId id="259" r:id="rId12"/>
    <p:sldId id="273" r:id="rId13"/>
    <p:sldId id="258" r:id="rId14"/>
    <p:sldId id="278" r:id="rId15"/>
    <p:sldId id="264" r:id="rId16"/>
    <p:sldId id="280" r:id="rId17"/>
    <p:sldId id="267" r:id="rId18"/>
    <p:sldId id="279" r:id="rId19"/>
    <p:sldId id="271" r:id="rId20"/>
    <p:sldId id="276" r:id="rId21"/>
    <p:sldId id="275" r:id="rId22"/>
    <p:sldId id="277" r:id="rId23"/>
    <p:sldId id="269" r:id="rId24"/>
    <p:sldId id="263" r:id="rId25"/>
    <p:sldId id="274" r:id="rId26"/>
    <p:sldId id="268" r:id="rId27"/>
  </p:sldIdLst>
  <p:sldSz cx="12192000" cy="6858000"/>
  <p:notesSz cx="6797675" cy="9874250"/>
  <p:embeddedFontLst>
    <p:embeddedFont>
      <p:font typeface="Cera Pro" panose="00000500000000000000" charset="0"/>
      <p:regular r:id="rId28"/>
      <p:bold r:id="rId29"/>
    </p:embeddedFont>
    <p:embeddedFont>
      <p:font typeface="Cera Round Pro" panose="00000500000000000000" charset="0"/>
      <p:regular r:id="rId30"/>
      <p:bold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rli Lambing" initials="KL" lastIdx="3" clrIdx="0"/>
  <p:cmAuthor id="2" name="Guido" initials="G" lastIdx="3" clrIdx="1"/>
  <p:cmAuthor id="3" name="Riina Truusalu" initials="RT" lastIdx="4" clrIdx="2">
    <p:extLst>
      <p:ext uri="{19B8F6BF-5375-455C-9EA6-DF929625EA0E}">
        <p15:presenceInfo xmlns:p15="http://schemas.microsoft.com/office/powerpoint/2012/main" userId="Riina Truusalu" providerId="None"/>
      </p:ext>
    </p:extLst>
  </p:cmAuthor>
  <p:cmAuthor id="4" name="Reelika Ristolainen" initials="RR" lastIdx="6" clrIdx="3">
    <p:extLst>
      <p:ext uri="{19B8F6BF-5375-455C-9EA6-DF929625EA0E}">
        <p15:presenceInfo xmlns:p15="http://schemas.microsoft.com/office/powerpoint/2012/main" userId="S::reelika@planpro.ee::4c025bd3-f911-43ea-a156-e50e58f9a66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587C03-F9CB-4836-8EE9-6340954B5711}" v="4" dt="2024-02-25T08:54:18.6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6357" autoAdjust="0"/>
  </p:normalViewPr>
  <p:slideViewPr>
    <p:cSldViewPr snapToGrid="0" snapToObjects="1">
      <p:cViewPr varScale="1">
        <p:scale>
          <a:sx n="110" d="100"/>
          <a:sy n="110" d="100"/>
        </p:scale>
        <p:origin x="594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commentAuthors" Target="commentAuthors.xml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font" Target="fonts/font1.fntdata"/><Relationship Id="rId36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font" Target="fonts/font3.fntdata"/><Relationship Id="rId35" Type="http://schemas.openxmlformats.org/officeDocument/2006/relationships/theme" Target="theme/theme1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-Ly Häitson" userId="6f9a36d6-876f-4e41-b4e4-dabc6ed974fd" providerId="ADAL" clId="{08587C03-F9CB-4836-8EE9-6340954B5711}"/>
    <pc:docChg chg="undo custSel modSld">
      <pc:chgData name="Mari-Ly Häitson" userId="6f9a36d6-876f-4e41-b4e4-dabc6ed974fd" providerId="ADAL" clId="{08587C03-F9CB-4836-8EE9-6340954B5711}" dt="2024-02-25T10:20:23.259" v="1574" actId="27636"/>
      <pc:docMkLst>
        <pc:docMk/>
      </pc:docMkLst>
      <pc:sldChg chg="modSp mod delCm modCm">
        <pc:chgData name="Mari-Ly Häitson" userId="6f9a36d6-876f-4e41-b4e4-dabc6ed974fd" providerId="ADAL" clId="{08587C03-F9CB-4836-8EE9-6340954B5711}" dt="2024-02-25T10:00:51.685" v="1426" actId="20577"/>
        <pc:sldMkLst>
          <pc:docMk/>
          <pc:sldMk cId="1732833556" sldId="257"/>
        </pc:sldMkLst>
        <pc:spChg chg="mod">
          <ac:chgData name="Mari-Ly Häitson" userId="6f9a36d6-876f-4e41-b4e4-dabc6ed974fd" providerId="ADAL" clId="{08587C03-F9CB-4836-8EE9-6340954B5711}" dt="2024-02-25T09:36:07.575" v="1232" actId="790"/>
          <ac:spMkLst>
            <pc:docMk/>
            <pc:sldMk cId="1732833556" sldId="257"/>
            <ac:spMk id="2" creationId="{DD2DBEFF-646F-4D01-AD6E-A7B8B85963A0}"/>
          </ac:spMkLst>
        </pc:spChg>
        <pc:spChg chg="mod">
          <ac:chgData name="Mari-Ly Häitson" userId="6f9a36d6-876f-4e41-b4e4-dabc6ed974fd" providerId="ADAL" clId="{08587C03-F9CB-4836-8EE9-6340954B5711}" dt="2024-02-25T10:00:51.685" v="1426" actId="20577"/>
          <ac:spMkLst>
            <pc:docMk/>
            <pc:sldMk cId="1732833556" sldId="257"/>
            <ac:spMk id="3" creationId="{32DE90D9-18DE-4D26-AC7C-C39D7E5F6CF1}"/>
          </ac:spMkLst>
        </pc:spChg>
      </pc:sldChg>
      <pc:sldChg chg="modSp mod">
        <pc:chgData name="Mari-Ly Häitson" userId="6f9a36d6-876f-4e41-b4e4-dabc6ed974fd" providerId="ADAL" clId="{08587C03-F9CB-4836-8EE9-6340954B5711}" dt="2024-02-25T09:54:17.411" v="1366" actId="14100"/>
        <pc:sldMkLst>
          <pc:docMk/>
          <pc:sldMk cId="2752249870" sldId="258"/>
        </pc:sldMkLst>
        <pc:spChg chg="mod">
          <ac:chgData name="Mari-Ly Häitson" userId="6f9a36d6-876f-4e41-b4e4-dabc6ed974fd" providerId="ADAL" clId="{08587C03-F9CB-4836-8EE9-6340954B5711}" dt="2024-02-25T09:54:17.411" v="1366" actId="14100"/>
          <ac:spMkLst>
            <pc:docMk/>
            <pc:sldMk cId="2752249870" sldId="258"/>
            <ac:spMk id="2" creationId="{12BEEB47-0AF5-4969-919C-66A1103195FC}"/>
          </ac:spMkLst>
        </pc:spChg>
      </pc:sldChg>
      <pc:sldChg chg="modSp mod">
        <pc:chgData name="Mari-Ly Häitson" userId="6f9a36d6-876f-4e41-b4e4-dabc6ed974fd" providerId="ADAL" clId="{08587C03-F9CB-4836-8EE9-6340954B5711}" dt="2024-02-25T09:52:37.491" v="1360" actId="790"/>
        <pc:sldMkLst>
          <pc:docMk/>
          <pc:sldMk cId="1987714484" sldId="259"/>
        </pc:sldMkLst>
        <pc:spChg chg="mod">
          <ac:chgData name="Mari-Ly Häitson" userId="6f9a36d6-876f-4e41-b4e4-dabc6ed974fd" providerId="ADAL" clId="{08587C03-F9CB-4836-8EE9-6340954B5711}" dt="2024-02-25T09:52:37.491" v="1360" actId="790"/>
          <ac:spMkLst>
            <pc:docMk/>
            <pc:sldMk cId="1987714484" sldId="259"/>
            <ac:spMk id="2" creationId="{7941D059-635A-4980-A16C-59C6D94FE732}"/>
          </ac:spMkLst>
        </pc:spChg>
        <pc:picChg chg="mod">
          <ac:chgData name="Mari-Ly Häitson" userId="6f9a36d6-876f-4e41-b4e4-dabc6ed974fd" providerId="ADAL" clId="{08587C03-F9CB-4836-8EE9-6340954B5711}" dt="2024-02-25T09:51:00.057" v="1353" actId="1076"/>
          <ac:picMkLst>
            <pc:docMk/>
            <pc:sldMk cId="1987714484" sldId="259"/>
            <ac:picMk id="15" creationId="{361A162C-A12D-5D6D-860C-E08F2F1461A8}"/>
          </ac:picMkLst>
        </pc:picChg>
      </pc:sldChg>
      <pc:sldChg chg="modSp mod delCm">
        <pc:chgData name="Mari-Ly Häitson" userId="6f9a36d6-876f-4e41-b4e4-dabc6ed974fd" providerId="ADAL" clId="{08587C03-F9CB-4836-8EE9-6340954B5711}" dt="2024-02-25T10:08:14.014" v="1447" actId="207"/>
        <pc:sldMkLst>
          <pc:docMk/>
          <pc:sldMk cId="2442700743" sldId="264"/>
        </pc:sldMkLst>
        <pc:spChg chg="mod">
          <ac:chgData name="Mari-Ly Häitson" userId="6f9a36d6-876f-4e41-b4e4-dabc6ed974fd" providerId="ADAL" clId="{08587C03-F9CB-4836-8EE9-6340954B5711}" dt="2024-02-25T10:08:14.014" v="1447" actId="207"/>
          <ac:spMkLst>
            <pc:docMk/>
            <pc:sldMk cId="2442700743" sldId="264"/>
            <ac:spMk id="2" creationId="{C656BC07-5F03-4B82-9674-54B3BB450A70}"/>
          </ac:spMkLst>
        </pc:spChg>
        <pc:spChg chg="mod">
          <ac:chgData name="Mari-Ly Häitson" userId="6f9a36d6-876f-4e41-b4e4-dabc6ed974fd" providerId="ADAL" clId="{08587C03-F9CB-4836-8EE9-6340954B5711}" dt="2024-02-25T10:00:07.682" v="1417" actId="20577"/>
          <ac:spMkLst>
            <pc:docMk/>
            <pc:sldMk cId="2442700743" sldId="264"/>
            <ac:spMk id="3" creationId="{83B4F77D-CE9F-4901-87BF-50365F399254}"/>
          </ac:spMkLst>
        </pc:spChg>
      </pc:sldChg>
      <pc:sldChg chg="modSp mod">
        <pc:chgData name="Mari-Ly Häitson" userId="6f9a36d6-876f-4e41-b4e4-dabc6ed974fd" providerId="ADAL" clId="{08587C03-F9CB-4836-8EE9-6340954B5711}" dt="2024-02-25T10:00:35.250" v="1423" actId="20577"/>
        <pc:sldMkLst>
          <pc:docMk/>
          <pc:sldMk cId="1935640280" sldId="265"/>
        </pc:sldMkLst>
        <pc:spChg chg="mod">
          <ac:chgData name="Mari-Ly Häitson" userId="6f9a36d6-876f-4e41-b4e4-dabc6ed974fd" providerId="ADAL" clId="{08587C03-F9CB-4836-8EE9-6340954B5711}" dt="2024-02-25T09:37:38.932" v="1239" actId="790"/>
          <ac:spMkLst>
            <pc:docMk/>
            <pc:sldMk cId="1935640280" sldId="265"/>
            <ac:spMk id="2" creationId="{DD2DBEFF-646F-4D01-AD6E-A7B8B85963A0}"/>
          </ac:spMkLst>
        </pc:spChg>
        <pc:spChg chg="mod">
          <ac:chgData name="Mari-Ly Häitson" userId="6f9a36d6-876f-4e41-b4e4-dabc6ed974fd" providerId="ADAL" clId="{08587C03-F9CB-4836-8EE9-6340954B5711}" dt="2024-02-25T10:00:35.250" v="1423" actId="20577"/>
          <ac:spMkLst>
            <pc:docMk/>
            <pc:sldMk cId="1935640280" sldId="265"/>
            <ac:spMk id="7" creationId="{7EF0D341-16D3-4DE6-9CC3-11B1DE381C94}"/>
          </ac:spMkLst>
        </pc:spChg>
      </pc:sldChg>
      <pc:sldChg chg="modSp mod">
        <pc:chgData name="Mari-Ly Häitson" userId="6f9a36d6-876f-4e41-b4e4-dabc6ed974fd" providerId="ADAL" clId="{08587C03-F9CB-4836-8EE9-6340954B5711}" dt="2024-02-25T09:55:57.988" v="1404" actId="20577"/>
        <pc:sldMkLst>
          <pc:docMk/>
          <pc:sldMk cId="3699254686" sldId="267"/>
        </pc:sldMkLst>
        <pc:spChg chg="mod">
          <ac:chgData name="Mari-Ly Häitson" userId="6f9a36d6-876f-4e41-b4e4-dabc6ed974fd" providerId="ADAL" clId="{08587C03-F9CB-4836-8EE9-6340954B5711}" dt="2024-02-25T09:39:21.213" v="1249" actId="790"/>
          <ac:spMkLst>
            <pc:docMk/>
            <pc:sldMk cId="3699254686" sldId="267"/>
            <ac:spMk id="2" creationId="{12BEEB47-0AF5-4969-919C-66A1103195FC}"/>
          </ac:spMkLst>
        </pc:spChg>
        <pc:spChg chg="mod">
          <ac:chgData name="Mari-Ly Häitson" userId="6f9a36d6-876f-4e41-b4e4-dabc6ed974fd" providerId="ADAL" clId="{08587C03-F9CB-4836-8EE9-6340954B5711}" dt="2024-02-25T09:55:57.988" v="1404" actId="20577"/>
          <ac:spMkLst>
            <pc:docMk/>
            <pc:sldMk cId="3699254686" sldId="267"/>
            <ac:spMk id="3" creationId="{37E65018-C57C-4D57-B495-83ED8AE45A1E}"/>
          </ac:spMkLst>
        </pc:spChg>
      </pc:sldChg>
      <pc:sldChg chg="modSp mod">
        <pc:chgData name="Mari-Ly Häitson" userId="6f9a36d6-876f-4e41-b4e4-dabc6ed974fd" providerId="ADAL" clId="{08587C03-F9CB-4836-8EE9-6340954B5711}" dt="2024-02-25T10:20:23.259" v="1574" actId="27636"/>
        <pc:sldMkLst>
          <pc:docMk/>
          <pc:sldMk cId="2190900161" sldId="269"/>
        </pc:sldMkLst>
        <pc:spChg chg="mod">
          <ac:chgData name="Mari-Ly Häitson" userId="6f9a36d6-876f-4e41-b4e4-dabc6ed974fd" providerId="ADAL" clId="{08587C03-F9CB-4836-8EE9-6340954B5711}" dt="2024-02-25T10:20:23.259" v="1574" actId="27636"/>
          <ac:spMkLst>
            <pc:docMk/>
            <pc:sldMk cId="2190900161" sldId="269"/>
            <ac:spMk id="2" creationId="{7234447F-061F-411A-AD85-2E619993FA32}"/>
          </ac:spMkLst>
        </pc:spChg>
        <pc:spChg chg="mod">
          <ac:chgData name="Mari-Ly Häitson" userId="6f9a36d6-876f-4e41-b4e4-dabc6ed974fd" providerId="ADAL" clId="{08587C03-F9CB-4836-8EE9-6340954B5711}" dt="2024-02-25T10:17:38.938" v="1553" actId="14100"/>
          <ac:spMkLst>
            <pc:docMk/>
            <pc:sldMk cId="2190900161" sldId="269"/>
            <ac:spMk id="3" creationId="{06179B33-56F5-441B-B19B-F84EB2FCA268}"/>
          </ac:spMkLst>
        </pc:spChg>
      </pc:sldChg>
      <pc:sldChg chg="modSp mod">
        <pc:chgData name="Mari-Ly Häitson" userId="6f9a36d6-876f-4e41-b4e4-dabc6ed974fd" providerId="ADAL" clId="{08587C03-F9CB-4836-8EE9-6340954B5711}" dt="2024-02-25T09:59:47.070" v="1414" actId="20577"/>
        <pc:sldMkLst>
          <pc:docMk/>
          <pc:sldMk cId="2045621053" sldId="271"/>
        </pc:sldMkLst>
        <pc:spChg chg="mod">
          <ac:chgData name="Mari-Ly Häitson" userId="6f9a36d6-876f-4e41-b4e4-dabc6ed974fd" providerId="ADAL" clId="{08587C03-F9CB-4836-8EE9-6340954B5711}" dt="2024-02-25T09:44:44.041" v="1284" actId="790"/>
          <ac:spMkLst>
            <pc:docMk/>
            <pc:sldMk cId="2045621053" sldId="271"/>
            <ac:spMk id="2" creationId="{2D5E56FD-B744-4EBD-9121-A8F2AF9236EB}"/>
          </ac:spMkLst>
        </pc:spChg>
        <pc:spChg chg="mod">
          <ac:chgData name="Mari-Ly Häitson" userId="6f9a36d6-876f-4e41-b4e4-dabc6ed974fd" providerId="ADAL" clId="{08587C03-F9CB-4836-8EE9-6340954B5711}" dt="2024-02-25T09:59:47.070" v="1414" actId="20577"/>
          <ac:spMkLst>
            <pc:docMk/>
            <pc:sldMk cId="2045621053" sldId="271"/>
            <ac:spMk id="3" creationId="{59EA1532-ABF6-4C29-A3DD-7A1607D5B568}"/>
          </ac:spMkLst>
        </pc:spChg>
      </pc:sldChg>
      <pc:sldChg chg="modSp mod">
        <pc:chgData name="Mari-Ly Häitson" userId="6f9a36d6-876f-4e41-b4e4-dabc6ed974fd" providerId="ADAL" clId="{08587C03-F9CB-4836-8EE9-6340954B5711}" dt="2024-02-25T09:37:52.621" v="1241" actId="790"/>
        <pc:sldMkLst>
          <pc:docMk/>
          <pc:sldMk cId="2641484988" sldId="272"/>
        </pc:sldMkLst>
        <pc:spChg chg="mod">
          <ac:chgData name="Mari-Ly Häitson" userId="6f9a36d6-876f-4e41-b4e4-dabc6ed974fd" providerId="ADAL" clId="{08587C03-F9CB-4836-8EE9-6340954B5711}" dt="2024-02-25T09:37:46.829" v="1240" actId="790"/>
          <ac:spMkLst>
            <pc:docMk/>
            <pc:sldMk cId="2641484988" sldId="272"/>
            <ac:spMk id="2" creationId="{3EBC75B9-7834-4336-A19C-1C25A60C2CEA}"/>
          </ac:spMkLst>
        </pc:spChg>
        <pc:spChg chg="mod">
          <ac:chgData name="Mari-Ly Häitson" userId="6f9a36d6-876f-4e41-b4e4-dabc6ed974fd" providerId="ADAL" clId="{08587C03-F9CB-4836-8EE9-6340954B5711}" dt="2024-02-25T09:37:52.621" v="1241" actId="790"/>
          <ac:spMkLst>
            <pc:docMk/>
            <pc:sldMk cId="2641484988" sldId="272"/>
            <ac:spMk id="3" creationId="{548760F4-3AE5-44FA-BB14-363F0E19EB9C}"/>
          </ac:spMkLst>
        </pc:spChg>
      </pc:sldChg>
      <pc:sldChg chg="modSp mod delCm">
        <pc:chgData name="Mari-Ly Häitson" userId="6f9a36d6-876f-4e41-b4e4-dabc6ed974fd" providerId="ADAL" clId="{08587C03-F9CB-4836-8EE9-6340954B5711}" dt="2024-02-25T09:54:24.174" v="1367" actId="14100"/>
        <pc:sldMkLst>
          <pc:docMk/>
          <pc:sldMk cId="4048281236" sldId="273"/>
        </pc:sldMkLst>
        <pc:spChg chg="mod">
          <ac:chgData name="Mari-Ly Häitson" userId="6f9a36d6-876f-4e41-b4e4-dabc6ed974fd" providerId="ADAL" clId="{08587C03-F9CB-4836-8EE9-6340954B5711}" dt="2024-02-25T09:54:24.174" v="1367" actId="14100"/>
          <ac:spMkLst>
            <pc:docMk/>
            <pc:sldMk cId="4048281236" sldId="273"/>
            <ac:spMk id="2" creationId="{EBB5D34E-5D3C-4CF0-B19D-44CB6B2C687A}"/>
          </ac:spMkLst>
        </pc:spChg>
      </pc:sldChg>
      <pc:sldChg chg="modSp mod delCm">
        <pc:chgData name="Mari-Ly Häitson" userId="6f9a36d6-876f-4e41-b4e4-dabc6ed974fd" providerId="ADAL" clId="{08587C03-F9CB-4836-8EE9-6340954B5711}" dt="2024-02-25T10:08:55.892" v="1450" actId="1592"/>
        <pc:sldMkLst>
          <pc:docMk/>
          <pc:sldMk cId="3822142305" sldId="275"/>
        </pc:sldMkLst>
        <pc:spChg chg="mod">
          <ac:chgData name="Mari-Ly Häitson" userId="6f9a36d6-876f-4e41-b4e4-dabc6ed974fd" providerId="ADAL" clId="{08587C03-F9CB-4836-8EE9-6340954B5711}" dt="2024-02-25T10:08:40.811" v="1448" actId="20577"/>
          <ac:spMkLst>
            <pc:docMk/>
            <pc:sldMk cId="3822142305" sldId="275"/>
            <ac:spMk id="2" creationId="{2D5E56FD-B744-4EBD-9121-A8F2AF9236EB}"/>
          </ac:spMkLst>
        </pc:spChg>
        <pc:spChg chg="mod">
          <ac:chgData name="Mari-Ly Häitson" userId="6f9a36d6-876f-4e41-b4e4-dabc6ed974fd" providerId="ADAL" clId="{08587C03-F9CB-4836-8EE9-6340954B5711}" dt="2024-02-25T10:02:55.743" v="1437" actId="20577"/>
          <ac:spMkLst>
            <pc:docMk/>
            <pc:sldMk cId="3822142305" sldId="275"/>
            <ac:spMk id="4" creationId="{F9F0177E-2FD6-7596-3A45-AE127EADE785}"/>
          </ac:spMkLst>
        </pc:spChg>
      </pc:sldChg>
      <pc:sldChg chg="modSp mod">
        <pc:chgData name="Mari-Ly Häitson" userId="6f9a36d6-876f-4e41-b4e4-dabc6ed974fd" providerId="ADAL" clId="{08587C03-F9CB-4836-8EE9-6340954B5711}" dt="2024-02-25T10:06:49.680" v="1446" actId="12"/>
        <pc:sldMkLst>
          <pc:docMk/>
          <pc:sldMk cId="2065105046" sldId="276"/>
        </pc:sldMkLst>
        <pc:spChg chg="mod">
          <ac:chgData name="Mari-Ly Häitson" userId="6f9a36d6-876f-4e41-b4e4-dabc6ed974fd" providerId="ADAL" clId="{08587C03-F9CB-4836-8EE9-6340954B5711}" dt="2024-02-25T09:44:54.649" v="1285" actId="790"/>
          <ac:spMkLst>
            <pc:docMk/>
            <pc:sldMk cId="2065105046" sldId="276"/>
            <ac:spMk id="2" creationId="{2D5E56FD-B744-4EBD-9121-A8F2AF9236EB}"/>
          </ac:spMkLst>
        </pc:spChg>
        <pc:spChg chg="mod">
          <ac:chgData name="Mari-Ly Häitson" userId="6f9a36d6-876f-4e41-b4e4-dabc6ed974fd" providerId="ADAL" clId="{08587C03-F9CB-4836-8EE9-6340954B5711}" dt="2024-02-25T10:06:49.680" v="1446" actId="12"/>
          <ac:spMkLst>
            <pc:docMk/>
            <pc:sldMk cId="2065105046" sldId="276"/>
            <ac:spMk id="3" creationId="{59EA1532-ABF6-4C29-A3DD-7A1607D5B568}"/>
          </ac:spMkLst>
        </pc:spChg>
      </pc:sldChg>
      <pc:sldChg chg="addSp delSp modSp mod">
        <pc:chgData name="Mari-Ly Häitson" userId="6f9a36d6-876f-4e41-b4e4-dabc6ed974fd" providerId="ADAL" clId="{08587C03-F9CB-4836-8EE9-6340954B5711}" dt="2024-02-25T10:03:09.655" v="1442" actId="20577"/>
        <pc:sldMkLst>
          <pc:docMk/>
          <pc:sldMk cId="1040538043" sldId="277"/>
        </pc:sldMkLst>
        <pc:spChg chg="mod">
          <ac:chgData name="Mari-Ly Häitson" userId="6f9a36d6-876f-4e41-b4e4-dabc6ed974fd" providerId="ADAL" clId="{08587C03-F9CB-4836-8EE9-6340954B5711}" dt="2024-02-25T09:46:27.128" v="1298" actId="790"/>
          <ac:spMkLst>
            <pc:docMk/>
            <pc:sldMk cId="1040538043" sldId="277"/>
            <ac:spMk id="2" creationId="{2D5E56FD-B744-4EBD-9121-A8F2AF9236EB}"/>
          </ac:spMkLst>
        </pc:spChg>
        <pc:spChg chg="mod">
          <ac:chgData name="Mari-Ly Häitson" userId="6f9a36d6-876f-4e41-b4e4-dabc6ed974fd" providerId="ADAL" clId="{08587C03-F9CB-4836-8EE9-6340954B5711}" dt="2024-02-25T10:03:09.655" v="1442" actId="20577"/>
          <ac:spMkLst>
            <pc:docMk/>
            <pc:sldMk cId="1040538043" sldId="277"/>
            <ac:spMk id="3" creationId="{59EA1532-ABF6-4C29-A3DD-7A1607D5B568}"/>
          </ac:spMkLst>
        </pc:spChg>
        <pc:spChg chg="add del mod">
          <ac:chgData name="Mari-Ly Häitson" userId="6f9a36d6-876f-4e41-b4e4-dabc6ed974fd" providerId="ADAL" clId="{08587C03-F9CB-4836-8EE9-6340954B5711}" dt="2024-02-25T08:54:54.796" v="348"/>
          <ac:spMkLst>
            <pc:docMk/>
            <pc:sldMk cId="1040538043" sldId="277"/>
            <ac:spMk id="4" creationId="{B7F89E59-1D90-DF74-2D59-D5547E7D2EF0}"/>
          </ac:spMkLst>
        </pc:spChg>
      </pc:sldChg>
      <pc:sldChg chg="modSp mod">
        <pc:chgData name="Mari-Ly Häitson" userId="6f9a36d6-876f-4e41-b4e4-dabc6ed974fd" providerId="ADAL" clId="{08587C03-F9CB-4836-8EE9-6340954B5711}" dt="2024-02-25T09:38:48.870" v="1245" actId="790"/>
        <pc:sldMkLst>
          <pc:docMk/>
          <pc:sldMk cId="302524590" sldId="278"/>
        </pc:sldMkLst>
        <pc:spChg chg="mod">
          <ac:chgData name="Mari-Ly Häitson" userId="6f9a36d6-876f-4e41-b4e4-dabc6ed974fd" providerId="ADAL" clId="{08587C03-F9CB-4836-8EE9-6340954B5711}" dt="2024-02-25T09:38:48.870" v="1245" actId="790"/>
          <ac:spMkLst>
            <pc:docMk/>
            <pc:sldMk cId="302524590" sldId="278"/>
            <ac:spMk id="2" creationId="{EBB5D34E-5D3C-4CF0-B19D-44CB6B2C687A}"/>
          </ac:spMkLst>
        </pc:spChg>
      </pc:sldChg>
      <pc:sldChg chg="modSp mod">
        <pc:chgData name="Mari-Ly Häitson" userId="6f9a36d6-876f-4e41-b4e4-dabc6ed974fd" providerId="ADAL" clId="{08587C03-F9CB-4836-8EE9-6340954B5711}" dt="2024-02-25T10:01:34.015" v="1427" actId="20577"/>
        <pc:sldMkLst>
          <pc:docMk/>
          <pc:sldMk cId="2861683184" sldId="279"/>
        </pc:sldMkLst>
        <pc:spChg chg="mod">
          <ac:chgData name="Mari-Ly Häitson" userId="6f9a36d6-876f-4e41-b4e4-dabc6ed974fd" providerId="ADAL" clId="{08587C03-F9CB-4836-8EE9-6340954B5711}" dt="2024-02-25T09:40:28.468" v="1255" actId="790"/>
          <ac:spMkLst>
            <pc:docMk/>
            <pc:sldMk cId="2861683184" sldId="279"/>
            <ac:spMk id="2" creationId="{EBB5D34E-5D3C-4CF0-B19D-44CB6B2C687A}"/>
          </ac:spMkLst>
        </pc:spChg>
        <pc:spChg chg="mod">
          <ac:chgData name="Mari-Ly Häitson" userId="6f9a36d6-876f-4e41-b4e4-dabc6ed974fd" providerId="ADAL" clId="{08587C03-F9CB-4836-8EE9-6340954B5711}" dt="2024-02-25T10:01:34.015" v="1427" actId="20577"/>
          <ac:spMkLst>
            <pc:docMk/>
            <pc:sldMk cId="2861683184" sldId="279"/>
            <ac:spMk id="3" creationId="{3E7FAFEA-EA7A-43A3-80EC-6749081D74B3}"/>
          </ac:spMkLst>
        </pc:spChg>
      </pc:sldChg>
      <pc:sldChg chg="modSp mod">
        <pc:chgData name="Mari-Ly Häitson" userId="6f9a36d6-876f-4e41-b4e4-dabc6ed974fd" providerId="ADAL" clId="{08587C03-F9CB-4836-8EE9-6340954B5711}" dt="2024-02-25T09:55:19.451" v="1370" actId="1076"/>
        <pc:sldMkLst>
          <pc:docMk/>
          <pc:sldMk cId="2924841816" sldId="280"/>
        </pc:sldMkLst>
        <pc:spChg chg="mod">
          <ac:chgData name="Mari-Ly Häitson" userId="6f9a36d6-876f-4e41-b4e4-dabc6ed974fd" providerId="ADAL" clId="{08587C03-F9CB-4836-8EE9-6340954B5711}" dt="2024-02-25T09:55:01.565" v="1369" actId="20577"/>
          <ac:spMkLst>
            <pc:docMk/>
            <pc:sldMk cId="2924841816" sldId="280"/>
            <ac:spMk id="2" creationId="{9468BC31-ECE5-C8FB-183F-5CE7136AC2B1}"/>
          </ac:spMkLst>
        </pc:spChg>
        <pc:picChg chg="mod">
          <ac:chgData name="Mari-Ly Häitson" userId="6f9a36d6-876f-4e41-b4e4-dabc6ed974fd" providerId="ADAL" clId="{08587C03-F9CB-4836-8EE9-6340954B5711}" dt="2024-02-25T09:55:19.451" v="1370" actId="1076"/>
          <ac:picMkLst>
            <pc:docMk/>
            <pc:sldMk cId="2924841816" sldId="280"/>
            <ac:picMk id="5" creationId="{BC1EE14C-CCD7-F01F-4382-2057AED7CD1C}"/>
          </ac:picMkLst>
        </pc:picChg>
      </pc:sldChg>
    </pc:docChg>
  </pc:docChgLst>
  <pc:docChgLst>
    <pc:chgData name="Mari-Ly Häitson" userId="6f9a36d6-876f-4e41-b4e4-dabc6ed974fd" providerId="ADAL" clId="{35A1A388-1187-458B-B351-BDF9FFE765F1}"/>
    <pc:docChg chg="custSel modSld">
      <pc:chgData name="Mari-Ly Häitson" userId="6f9a36d6-876f-4e41-b4e4-dabc6ed974fd" providerId="ADAL" clId="{35A1A388-1187-458B-B351-BDF9FFE765F1}" dt="2024-02-23T08:53:37.380" v="727" actId="20577"/>
      <pc:docMkLst>
        <pc:docMk/>
      </pc:docMkLst>
      <pc:sldChg chg="modSp mod">
        <pc:chgData name="Mari-Ly Häitson" userId="6f9a36d6-876f-4e41-b4e4-dabc6ed974fd" providerId="ADAL" clId="{35A1A388-1187-458B-B351-BDF9FFE765F1}" dt="2024-02-22T09:35:19.502" v="4" actId="20577"/>
        <pc:sldMkLst>
          <pc:docMk/>
          <pc:sldMk cId="2442700743" sldId="264"/>
        </pc:sldMkLst>
        <pc:spChg chg="mod">
          <ac:chgData name="Mari-Ly Häitson" userId="6f9a36d6-876f-4e41-b4e4-dabc6ed974fd" providerId="ADAL" clId="{35A1A388-1187-458B-B351-BDF9FFE765F1}" dt="2024-02-22T09:35:19.502" v="4" actId="20577"/>
          <ac:spMkLst>
            <pc:docMk/>
            <pc:sldMk cId="2442700743" sldId="264"/>
            <ac:spMk id="3" creationId="{83B4F77D-CE9F-4901-87BF-50365F399254}"/>
          </ac:spMkLst>
        </pc:spChg>
      </pc:sldChg>
      <pc:sldChg chg="modSp mod">
        <pc:chgData name="Mari-Ly Häitson" userId="6f9a36d6-876f-4e41-b4e4-dabc6ed974fd" providerId="ADAL" clId="{35A1A388-1187-458B-B351-BDF9FFE765F1}" dt="2024-02-23T06:52:14.753" v="374" actId="20577"/>
        <pc:sldMkLst>
          <pc:docMk/>
          <pc:sldMk cId="3699254686" sldId="267"/>
        </pc:sldMkLst>
        <pc:spChg chg="mod">
          <ac:chgData name="Mari-Ly Häitson" userId="6f9a36d6-876f-4e41-b4e4-dabc6ed974fd" providerId="ADAL" clId="{35A1A388-1187-458B-B351-BDF9FFE765F1}" dt="2024-02-23T06:52:14.753" v="374" actId="20577"/>
          <ac:spMkLst>
            <pc:docMk/>
            <pc:sldMk cId="3699254686" sldId="267"/>
            <ac:spMk id="3" creationId="{37E65018-C57C-4D57-B495-83ED8AE45A1E}"/>
          </ac:spMkLst>
        </pc:spChg>
      </pc:sldChg>
      <pc:sldChg chg="modSp mod">
        <pc:chgData name="Mari-Ly Häitson" userId="6f9a36d6-876f-4e41-b4e4-dabc6ed974fd" providerId="ADAL" clId="{35A1A388-1187-458B-B351-BDF9FFE765F1}" dt="2024-02-23T08:48:26.951" v="587" actId="6549"/>
        <pc:sldMkLst>
          <pc:docMk/>
          <pc:sldMk cId="2045621053" sldId="271"/>
        </pc:sldMkLst>
        <pc:spChg chg="mod">
          <ac:chgData name="Mari-Ly Häitson" userId="6f9a36d6-876f-4e41-b4e4-dabc6ed974fd" providerId="ADAL" clId="{35A1A388-1187-458B-B351-BDF9FFE765F1}" dt="2024-02-23T08:48:26.951" v="587" actId="6549"/>
          <ac:spMkLst>
            <pc:docMk/>
            <pc:sldMk cId="2045621053" sldId="271"/>
            <ac:spMk id="3" creationId="{59EA1532-ABF6-4C29-A3DD-7A1607D5B568}"/>
          </ac:spMkLst>
        </pc:spChg>
      </pc:sldChg>
      <pc:sldChg chg="modSp mod">
        <pc:chgData name="Mari-Ly Häitson" userId="6f9a36d6-876f-4e41-b4e4-dabc6ed974fd" providerId="ADAL" clId="{35A1A388-1187-458B-B351-BDF9FFE765F1}" dt="2024-02-23T08:53:37.380" v="727" actId="20577"/>
        <pc:sldMkLst>
          <pc:docMk/>
          <pc:sldMk cId="3822142305" sldId="275"/>
        </pc:sldMkLst>
        <pc:spChg chg="mod">
          <ac:chgData name="Mari-Ly Häitson" userId="6f9a36d6-876f-4e41-b4e4-dabc6ed974fd" providerId="ADAL" clId="{35A1A388-1187-458B-B351-BDF9FFE765F1}" dt="2024-02-23T08:50:47.607" v="620" actId="14100"/>
          <ac:spMkLst>
            <pc:docMk/>
            <pc:sldMk cId="3822142305" sldId="275"/>
            <ac:spMk id="2" creationId="{2D5E56FD-B744-4EBD-9121-A8F2AF9236EB}"/>
          </ac:spMkLst>
        </pc:spChg>
        <pc:spChg chg="mod">
          <ac:chgData name="Mari-Ly Häitson" userId="6f9a36d6-876f-4e41-b4e4-dabc6ed974fd" providerId="ADAL" clId="{35A1A388-1187-458B-B351-BDF9FFE765F1}" dt="2024-02-23T08:53:37.380" v="727" actId="20577"/>
          <ac:spMkLst>
            <pc:docMk/>
            <pc:sldMk cId="3822142305" sldId="275"/>
            <ac:spMk id="4" creationId="{F9F0177E-2FD6-7596-3A45-AE127EADE7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CCF51-CBC3-A347-BB76-F1DC8B0EB8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75861"/>
            <a:ext cx="5145157" cy="3130826"/>
          </a:xfrm>
        </p:spPr>
        <p:txBody>
          <a:bodyPr anchor="b"/>
          <a:lstStyle>
            <a:lvl1pPr algn="l">
              <a:defRPr sz="6000">
                <a:latin typeface="Cera Round Pro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89CA0B-F13B-B74B-9F93-38999F7612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185824"/>
            <a:ext cx="9144000" cy="1655762"/>
          </a:xfrm>
        </p:spPr>
        <p:txBody>
          <a:bodyPr/>
          <a:lstStyle>
            <a:lvl1pPr marL="0" indent="0" algn="l">
              <a:buNone/>
              <a:defRPr sz="2400" b="0" i="0">
                <a:latin typeface="Cera Pro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68CE2-A6D4-DE4C-A009-E831A9D60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85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D67DA-1EB4-B340-8C03-1E964F379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9FB47A-7F58-B64A-8460-8A0E74AB7F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8F5109-B0A8-6442-A213-99563C36F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F15CD-38A1-F747-96BF-5BEBC7429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163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578F38-50EA-1046-9473-F28447E3D3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4232FD-5B2F-5A48-A575-0E9B303DA8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2CA77-A3AE-ED4B-A134-CA0E75A87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ED7CF6-75F4-124D-A430-7044716FC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122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CCF51-CBC3-A347-BB76-F1DC8B0EB8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75861"/>
            <a:ext cx="5145157" cy="3130826"/>
          </a:xfrm>
        </p:spPr>
        <p:txBody>
          <a:bodyPr anchor="b"/>
          <a:lstStyle>
            <a:lvl1pPr algn="l">
              <a:defRPr sz="6000">
                <a:latin typeface="Cera Round Pro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89CA0B-F13B-B74B-9F93-38999F7612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185824"/>
            <a:ext cx="9144000" cy="1655762"/>
          </a:xfrm>
        </p:spPr>
        <p:txBody>
          <a:bodyPr/>
          <a:lstStyle>
            <a:lvl1pPr marL="0" indent="0" algn="l">
              <a:buNone/>
              <a:defRPr sz="2400" b="0" i="0">
                <a:latin typeface="Cera Pro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68CE2-A6D4-DE4C-A009-E831A9D60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520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26063-BA14-3E49-AE95-7CCE5DB7D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C4B64-EBCE-A748-A333-F356D7211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0534A-F632-D243-AB63-4C0A76BAB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F8217-3C22-4140-AAA2-0CAB05716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740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55A785-2213-514D-97C8-DD0550879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74435"/>
            <a:ext cx="10515600" cy="191521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37C8D-3925-F64E-8202-C5433C773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82F61-05E8-2444-9148-2ECCE35E0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8D26BBF-59B9-3841-8631-E7A4352EFF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75861"/>
            <a:ext cx="5145157" cy="3130826"/>
          </a:xfrm>
        </p:spPr>
        <p:txBody>
          <a:bodyPr anchor="b"/>
          <a:lstStyle>
            <a:lvl1pPr algn="l">
              <a:defRPr sz="6000">
                <a:latin typeface="Cera Round Pro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133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DACD9-6A44-AF4B-8E61-7BCB753CF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00257-D46F-F046-A6D3-C7B9C7844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8C6340-077B-0640-B390-90FAE7363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B28A0B-DD48-1649-B501-31740A153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AC34A7-87F1-FB4D-96FF-16914F1CB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3055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4CC48-8A76-9F42-9223-427906CDC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b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A62B0A-BCFE-1747-9AE8-05B2BFA58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93503"/>
            <a:ext cx="5157787" cy="349615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7351B2-B41D-9F46-961B-05C17AB468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93503"/>
            <a:ext cx="5183188" cy="349615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7495E3-05B4-A147-A0BA-636B868B5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9D14A1-3625-0C42-8B42-EB8719442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75C3E06-0960-FC40-97AB-E09084C75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Cera Pro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284FF234-0749-934A-8DD1-60CDE82CCB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Cera Pro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17887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C16F6-7E73-EA44-A33B-319846ADD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C7595B-A119-6746-BC8A-F5D2AD7A5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A2A9CE-7077-6948-880A-41BD06E39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9740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AFAB0F-F3BC-A54C-9D0F-31964966D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30D7C7-CB6A-7E45-B4EA-668C41E9C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0994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FC4C3-114E-6941-943D-05AB30F9D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DE66-5B5F-ED47-8982-705A5B773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4834D-CC69-A545-9EA1-FC8BCC0E22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95939"/>
            <a:ext cx="3932237" cy="357304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31CD2-DF33-BF48-A01F-C776AABA1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CBE4B5-5407-B546-A3CC-CB887BB3B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743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26063-BA14-3E49-AE95-7CCE5DB7D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C4B64-EBCE-A748-A333-F356D7211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0534A-F632-D243-AB63-4C0A76BAB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F8217-3C22-4140-AAA2-0CAB05716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858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429D0-8DE1-5340-8F93-027926465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31D7B9-7A5F-8043-9B16-C9BBE6199A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556591"/>
            <a:ext cx="6459678" cy="57997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681CC0-4238-1048-9B47-D3E1CE39E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86000"/>
            <a:ext cx="3932237" cy="35829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7CE006-1EB9-4449-9ABF-40D939246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FBDDD4-E74F-404A-8C42-8D024E66E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5987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D67DA-1EB4-B340-8C03-1E964F379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9FB47A-7F58-B64A-8460-8A0E74AB7F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8F5109-B0A8-6442-A213-99563C36F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F15CD-38A1-F747-96BF-5BEBC7429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9652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578F38-50EA-1046-9473-F28447E3D3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4232FD-5B2F-5A48-A575-0E9B303DA8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2CA77-A3AE-ED4B-A134-CA0E75A87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ED7CF6-75F4-124D-A430-7044716FC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4118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CCF51-CBC3-A347-BB76-F1DC8B0EB8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75861"/>
            <a:ext cx="5145157" cy="3130826"/>
          </a:xfrm>
        </p:spPr>
        <p:txBody>
          <a:bodyPr anchor="b"/>
          <a:lstStyle>
            <a:lvl1pPr algn="l">
              <a:defRPr sz="6000">
                <a:latin typeface="Cera Round Pro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89CA0B-F13B-B74B-9F93-38999F7612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185824"/>
            <a:ext cx="9144000" cy="1655762"/>
          </a:xfrm>
        </p:spPr>
        <p:txBody>
          <a:bodyPr/>
          <a:lstStyle>
            <a:lvl1pPr marL="0" indent="0" algn="l">
              <a:buNone/>
              <a:defRPr sz="2400" b="0" i="0">
                <a:latin typeface="Cera Pro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68CE2-A6D4-DE4C-A009-E831A9D60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257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26063-BA14-3E49-AE95-7CCE5DB7D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C4B64-EBCE-A748-A333-F356D7211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0534A-F632-D243-AB63-4C0A76BAB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F8217-3C22-4140-AAA2-0CAB05716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5841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55A785-2213-514D-97C8-DD0550879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74435"/>
            <a:ext cx="10515600" cy="1915215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37C8D-3925-F64E-8202-C5433C773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82F61-05E8-2444-9148-2ECCE35E0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8D26BBF-59B9-3841-8631-E7A4352EFF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75861"/>
            <a:ext cx="5145157" cy="3130826"/>
          </a:xfrm>
        </p:spPr>
        <p:txBody>
          <a:bodyPr anchor="b"/>
          <a:lstStyle>
            <a:lvl1pPr algn="l">
              <a:defRPr sz="6000">
                <a:latin typeface="Cera Round Pro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2346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DACD9-6A44-AF4B-8E61-7BCB753CF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00257-D46F-F046-A6D3-C7B9C7844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8C6340-077B-0640-B390-90FAE7363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B28A0B-DD48-1649-B501-31740A153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AC34A7-87F1-FB4D-96FF-16914F1CB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3975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4CC48-8A76-9F42-9223-427906CDC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b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A62B0A-BCFE-1747-9AE8-05B2BFA58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93503"/>
            <a:ext cx="5157787" cy="349615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7351B2-B41D-9F46-961B-05C17AB468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93503"/>
            <a:ext cx="5183188" cy="349615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7495E3-05B4-A147-A0BA-636B868B5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9D14A1-3625-0C42-8B42-EB8719442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41D8887-3959-4E4F-9143-8C9D99B68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solidFill>
                  <a:schemeClr val="accent1"/>
                </a:solidFill>
                <a:latin typeface="Cera Pro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56D47A1-8239-3A4D-A373-5788AFD07D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solidFill>
                  <a:schemeClr val="accent1"/>
                </a:solidFill>
                <a:latin typeface="Cera Pro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44078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C16F6-7E73-EA44-A33B-319846ADD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C7595B-A119-6746-BC8A-F5D2AD7A5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A2A9CE-7077-6948-880A-41BD06E39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8722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AFAB0F-F3BC-A54C-9D0F-31964966D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30D7C7-CB6A-7E45-B4EA-668C41E9C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925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55A785-2213-514D-97C8-DD0550879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74435"/>
            <a:ext cx="10515600" cy="191521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37C8D-3925-F64E-8202-C5433C773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82F61-05E8-2444-9148-2ECCE35E0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8D26BBF-59B9-3841-8631-E7A4352EFF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75861"/>
            <a:ext cx="5145157" cy="3130826"/>
          </a:xfrm>
        </p:spPr>
        <p:txBody>
          <a:bodyPr anchor="b"/>
          <a:lstStyle>
            <a:lvl1pPr algn="l">
              <a:defRPr sz="6000">
                <a:latin typeface="Cera Round Pro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9455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FC4C3-114E-6941-943D-05AB30F9D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DE66-5B5F-ED47-8982-705A5B773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4834D-CC69-A545-9EA1-FC8BCC0E22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95939"/>
            <a:ext cx="3932237" cy="357304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31CD2-DF33-BF48-A01F-C776AABA1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CBE4B5-5407-B546-A3CC-CB887BB3B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6599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429D0-8DE1-5340-8F93-027926465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31D7B9-7A5F-8043-9B16-C9BBE6199A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556591"/>
            <a:ext cx="6459678" cy="57997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681CC0-4238-1048-9B47-D3E1CE39E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86000"/>
            <a:ext cx="3932237" cy="35829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7CE006-1EB9-4449-9ABF-40D939246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FBDDD4-E74F-404A-8C42-8D024E66E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5567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D67DA-1EB4-B340-8C03-1E964F379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9FB47A-7F58-B64A-8460-8A0E74AB7F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8F5109-B0A8-6442-A213-99563C36F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F15CD-38A1-F747-96BF-5BEBC7429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3266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578F38-50EA-1046-9473-F28447E3D3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4232FD-5B2F-5A48-A575-0E9B303DA8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2CA77-A3AE-ED4B-A134-CA0E75A87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ED7CF6-75F4-124D-A430-7044716FC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4676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CCF51-CBC3-A347-BB76-F1DC8B0EB8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75861"/>
            <a:ext cx="5145157" cy="3130826"/>
          </a:xfrm>
        </p:spPr>
        <p:txBody>
          <a:bodyPr anchor="b"/>
          <a:lstStyle>
            <a:lvl1pPr algn="l">
              <a:defRPr sz="6000">
                <a:latin typeface="Cera Round Pro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89CA0B-F13B-B74B-9F93-38999F7612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185824"/>
            <a:ext cx="9144000" cy="1655762"/>
          </a:xfrm>
        </p:spPr>
        <p:txBody>
          <a:bodyPr/>
          <a:lstStyle>
            <a:lvl1pPr marL="0" indent="0" algn="l">
              <a:buNone/>
              <a:defRPr sz="2400" b="0" i="0">
                <a:latin typeface="Cera Pro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68CE2-A6D4-DE4C-A009-E831A9D60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7861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26063-BA14-3E49-AE95-7CCE5DB7D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C4B64-EBCE-A748-A333-F356D7211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0534A-F632-D243-AB63-4C0A76BAB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F8217-3C22-4140-AAA2-0CAB05716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3377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55A785-2213-514D-97C8-DD0550879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74435"/>
            <a:ext cx="10515600" cy="191521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37C8D-3925-F64E-8202-C5433C773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82F61-05E8-2444-9148-2ECCE35E0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8D26BBF-59B9-3841-8631-E7A4352EFF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75861"/>
            <a:ext cx="5145157" cy="3130826"/>
          </a:xfrm>
        </p:spPr>
        <p:txBody>
          <a:bodyPr anchor="b"/>
          <a:lstStyle>
            <a:lvl1pPr algn="l">
              <a:defRPr sz="6000">
                <a:latin typeface="Cera Round Pro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4247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DACD9-6A44-AF4B-8E61-7BCB753CF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00257-D46F-F046-A6D3-C7B9C7844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8C6340-077B-0640-B390-90FAE7363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B28A0B-DD48-1649-B501-31740A153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AC34A7-87F1-FB4D-96FF-16914F1CB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9056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4CC48-8A76-9F42-9223-427906CDC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b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A62B0A-BCFE-1747-9AE8-05B2BFA58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93503"/>
            <a:ext cx="5157787" cy="349615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7351B2-B41D-9F46-961B-05C17AB468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93503"/>
            <a:ext cx="5183188" cy="349615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7495E3-05B4-A147-A0BA-636B868B5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9D14A1-3625-0C42-8B42-EB8719442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3355E7A-A111-E845-BD94-2FD4E57C00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solidFill>
                  <a:schemeClr val="accent2"/>
                </a:solidFill>
                <a:latin typeface="Cera Pro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21569A5-0827-D14E-9A55-FC9B371943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solidFill>
                  <a:schemeClr val="accent2"/>
                </a:solidFill>
                <a:latin typeface="Cera Pro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84014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C16F6-7E73-EA44-A33B-319846ADD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C7595B-A119-6746-BC8A-F5D2AD7A5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A2A9CE-7077-6948-880A-41BD06E39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732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DACD9-6A44-AF4B-8E61-7BCB753CF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00257-D46F-F046-A6D3-C7B9C7844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8C6340-077B-0640-B390-90FAE7363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B28A0B-DD48-1649-B501-31740A153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AC34A7-87F1-FB4D-96FF-16914F1CB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0206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AFAB0F-F3BC-A54C-9D0F-31964966D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30D7C7-CB6A-7E45-B4EA-668C41E9C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3244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FC4C3-114E-6941-943D-05AB30F9D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DE66-5B5F-ED47-8982-705A5B773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4834D-CC69-A545-9EA1-FC8BCC0E22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95939"/>
            <a:ext cx="3932237" cy="357304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31CD2-DF33-BF48-A01F-C776AABA1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CBE4B5-5407-B546-A3CC-CB887BB3B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9615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429D0-8DE1-5340-8F93-027926465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31D7B9-7A5F-8043-9B16-C9BBE6199A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556591"/>
            <a:ext cx="6459678" cy="57997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681CC0-4238-1048-9B47-D3E1CE39E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86000"/>
            <a:ext cx="3932237" cy="35829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7CE006-1EB9-4449-9ABF-40D939246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FBDDD4-E74F-404A-8C42-8D024E66E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091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D67DA-1EB4-B340-8C03-1E964F379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9FB47A-7F58-B64A-8460-8A0E74AB7F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8F5109-B0A8-6442-A213-99563C36F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F15CD-38A1-F747-96BF-5BEBC7429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4498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578F38-50EA-1046-9473-F28447E3D3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4232FD-5B2F-5A48-A575-0E9B303DA8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2CA77-A3AE-ED4B-A134-CA0E75A87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ED7CF6-75F4-124D-A430-7044716FC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4561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CCF51-CBC3-A347-BB76-F1DC8B0EB8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75861"/>
            <a:ext cx="5145157" cy="3130826"/>
          </a:xfrm>
        </p:spPr>
        <p:txBody>
          <a:bodyPr anchor="b"/>
          <a:lstStyle>
            <a:lvl1pPr algn="l">
              <a:defRPr sz="6000">
                <a:latin typeface="Cera Round Pro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89CA0B-F13B-B74B-9F93-38999F7612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185824"/>
            <a:ext cx="9144000" cy="1655762"/>
          </a:xfrm>
        </p:spPr>
        <p:txBody>
          <a:bodyPr/>
          <a:lstStyle>
            <a:lvl1pPr marL="0" indent="0" algn="l">
              <a:buNone/>
              <a:defRPr sz="2400" b="0" i="0">
                <a:latin typeface="Cera Pro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68CE2-A6D4-DE4C-A009-E831A9D60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3312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26063-BA14-3E49-AE95-7CCE5DB7D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C4B64-EBCE-A748-A333-F356D7211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0534A-F632-D243-AB63-4C0A76BAB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F8217-3C22-4140-AAA2-0CAB05716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9020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55A785-2213-514D-97C8-DD0550879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74435"/>
            <a:ext cx="10515600" cy="1915215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37C8D-3925-F64E-8202-C5433C773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82F61-05E8-2444-9148-2ECCE35E0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8D26BBF-59B9-3841-8631-E7A4352EFF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75861"/>
            <a:ext cx="5145157" cy="3130826"/>
          </a:xfrm>
        </p:spPr>
        <p:txBody>
          <a:bodyPr anchor="b"/>
          <a:lstStyle>
            <a:lvl1pPr algn="l">
              <a:defRPr sz="6000">
                <a:latin typeface="Cera Round Pro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5734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DACD9-6A44-AF4B-8E61-7BCB753CF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00257-D46F-F046-A6D3-C7B9C7844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8C6340-077B-0640-B390-90FAE7363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B28A0B-DD48-1649-B501-31740A153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AC34A7-87F1-FB4D-96FF-16914F1CB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0222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4CC48-8A76-9F42-9223-427906CDC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b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A62B0A-BCFE-1747-9AE8-05B2BFA58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93503"/>
            <a:ext cx="5157787" cy="349615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7351B2-B41D-9F46-961B-05C17AB468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93503"/>
            <a:ext cx="5183188" cy="349615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7495E3-05B4-A147-A0BA-636B868B5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9D14A1-3625-0C42-8B42-EB8719442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EC096C8-5466-7548-BF1D-A0763AA0C6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solidFill>
                  <a:schemeClr val="accent1"/>
                </a:solidFill>
                <a:latin typeface="Cera Pro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8230610-48FC-EC42-95A8-9B4F9C6ABA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solidFill>
                  <a:schemeClr val="accent1"/>
                </a:solidFill>
                <a:latin typeface="Cera Pro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85016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4CC48-8A76-9F42-9223-427906CDC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b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DB1657-8B12-7C4F-A162-9805E7993B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Cera Pro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A62B0A-BCFE-1747-9AE8-05B2BFA58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93503"/>
            <a:ext cx="5157787" cy="349615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F740AC-CCE0-1F40-810F-93F462C23A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Cera Pro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7351B2-B41D-9F46-961B-05C17AB468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93503"/>
            <a:ext cx="5183188" cy="349615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7495E3-05B4-A147-A0BA-636B868B5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9D14A1-3625-0C42-8B42-EB8719442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25611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C16F6-7E73-EA44-A33B-319846ADD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C7595B-A119-6746-BC8A-F5D2AD7A5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A2A9CE-7077-6948-880A-41BD06E39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2848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AFAB0F-F3BC-A54C-9D0F-31964966D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30D7C7-CB6A-7E45-B4EA-668C41E9C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2031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FC4C3-114E-6941-943D-05AB30F9D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DE66-5B5F-ED47-8982-705A5B773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4834D-CC69-A545-9EA1-FC8BCC0E22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95939"/>
            <a:ext cx="3932237" cy="357304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31CD2-DF33-BF48-A01F-C776AABA1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CBE4B5-5407-B546-A3CC-CB887BB3B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7936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429D0-8DE1-5340-8F93-027926465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31D7B9-7A5F-8043-9B16-C9BBE6199A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556591"/>
            <a:ext cx="6459678" cy="57997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681CC0-4238-1048-9B47-D3E1CE39E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86000"/>
            <a:ext cx="3932237" cy="35829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7CE006-1EB9-4449-9ABF-40D939246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FBDDD4-E74F-404A-8C42-8D024E66E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7137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D67DA-1EB4-B340-8C03-1E964F379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9FB47A-7F58-B64A-8460-8A0E74AB7F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8F5109-B0A8-6442-A213-99563C36F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F15CD-38A1-F747-96BF-5BEBC7429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322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578F38-50EA-1046-9473-F28447E3D3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4232FD-5B2F-5A48-A575-0E9B303DA8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2CA77-A3AE-ED4B-A134-CA0E75A87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ED7CF6-75F4-124D-A430-7044716FC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1652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CCF51-CBC3-A347-BB76-F1DC8B0EB8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75861"/>
            <a:ext cx="5145157" cy="3130826"/>
          </a:xfrm>
        </p:spPr>
        <p:txBody>
          <a:bodyPr anchor="b"/>
          <a:lstStyle>
            <a:lvl1pPr algn="l">
              <a:defRPr sz="6000">
                <a:latin typeface="Cera Round Pro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89CA0B-F13B-B74B-9F93-38999F7612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185824"/>
            <a:ext cx="9144000" cy="1655762"/>
          </a:xfrm>
        </p:spPr>
        <p:txBody>
          <a:bodyPr/>
          <a:lstStyle>
            <a:lvl1pPr marL="0" indent="0" algn="l">
              <a:buNone/>
              <a:defRPr sz="2400" b="0" i="0">
                <a:latin typeface="Cera Pro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68CE2-A6D4-DE4C-A009-E831A9D60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0407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26063-BA14-3E49-AE95-7CCE5DB7D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C4B64-EBCE-A748-A333-F356D7211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0534A-F632-D243-AB63-4C0A76BAB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F8217-3C22-4140-AAA2-0CAB05716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3513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55A785-2213-514D-97C8-DD0550879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74435"/>
            <a:ext cx="10515600" cy="1915215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37C8D-3925-F64E-8202-C5433C773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82F61-05E8-2444-9148-2ECCE35E0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8D26BBF-59B9-3841-8631-E7A4352EFF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75861"/>
            <a:ext cx="5145157" cy="3130826"/>
          </a:xfrm>
        </p:spPr>
        <p:txBody>
          <a:bodyPr anchor="b"/>
          <a:lstStyle>
            <a:lvl1pPr algn="l">
              <a:defRPr sz="6000">
                <a:latin typeface="Cera Round Pro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9909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DACD9-6A44-AF4B-8E61-7BCB753CF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00257-D46F-F046-A6D3-C7B9C7844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8C6340-077B-0640-B390-90FAE7363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B28A0B-DD48-1649-B501-31740A153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AC34A7-87F1-FB4D-96FF-16914F1CB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973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C16F6-7E73-EA44-A33B-319846ADD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C7595B-A119-6746-BC8A-F5D2AD7A5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A2A9CE-7077-6948-880A-41BD06E39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3906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4CC48-8A76-9F42-9223-427906CDC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b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A62B0A-BCFE-1747-9AE8-05B2BFA58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93503"/>
            <a:ext cx="5157787" cy="349615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7351B2-B41D-9F46-961B-05C17AB468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93503"/>
            <a:ext cx="5183188" cy="349615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7495E3-05B4-A147-A0BA-636B868B5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9D14A1-3625-0C42-8B42-EB8719442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8FA84D1-FDB1-C246-9C91-B3BB05FD8B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solidFill>
                  <a:schemeClr val="tx2"/>
                </a:solidFill>
                <a:latin typeface="Cera Pro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F6F6B9E-E99C-5D48-834E-9A35B7E841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solidFill>
                  <a:schemeClr val="tx2"/>
                </a:solidFill>
                <a:latin typeface="Cera Pro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317448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C16F6-7E73-EA44-A33B-319846ADD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C7595B-A119-6746-BC8A-F5D2AD7A5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A2A9CE-7077-6948-880A-41BD06E39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1929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AFAB0F-F3BC-A54C-9D0F-31964966D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30D7C7-CB6A-7E45-B4EA-668C41E9C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95405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FC4C3-114E-6941-943D-05AB30F9D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DE66-5B5F-ED47-8982-705A5B773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4834D-CC69-A545-9EA1-FC8BCC0E22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95939"/>
            <a:ext cx="3932237" cy="357304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31CD2-DF33-BF48-A01F-C776AABA1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CBE4B5-5407-B546-A3CC-CB887BB3B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9918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429D0-8DE1-5340-8F93-027926465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31D7B9-7A5F-8043-9B16-C9BBE6199A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556591"/>
            <a:ext cx="6459678" cy="57997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681CC0-4238-1048-9B47-D3E1CE39E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86000"/>
            <a:ext cx="3932237" cy="35829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7CE006-1EB9-4449-9ABF-40D939246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FBDDD4-E74F-404A-8C42-8D024E66E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91897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D67DA-1EB4-B340-8C03-1E964F379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9FB47A-7F58-B64A-8460-8A0E74AB7F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8F5109-B0A8-6442-A213-99563C36F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F15CD-38A1-F747-96BF-5BEBC7429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4095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578F38-50EA-1046-9473-F28447E3D3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4232FD-5B2F-5A48-A575-0E9B303DA8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2CA77-A3AE-ED4B-A134-CA0E75A87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ED7CF6-75F4-124D-A430-7044716FC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42298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68CE2-A6D4-DE4C-A009-E831A9D60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3957" y="6356350"/>
            <a:ext cx="858908" cy="365125"/>
          </a:xfrm>
          <a:prstGeom prst="rect">
            <a:avLst/>
          </a:prstGeom>
        </p:spPr>
        <p:txBody>
          <a:bodyPr/>
          <a:lstStyle>
            <a:lvl1pPr algn="r">
              <a:defRPr b="0" i="0">
                <a:solidFill>
                  <a:schemeClr val="accent1"/>
                </a:solidFill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F8CED33-33E4-D44B-A5A8-69AABBA10B9C}"/>
              </a:ext>
            </a:extLst>
          </p:cNvPr>
          <p:cNvSpPr txBox="1">
            <a:spLocks/>
          </p:cNvSpPr>
          <p:nvPr userDrawn="1"/>
        </p:nvSpPr>
        <p:spPr>
          <a:xfrm>
            <a:off x="841549" y="2120281"/>
            <a:ext cx="10508898" cy="240368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0" kern="1200">
                <a:solidFill>
                  <a:schemeClr val="tx1"/>
                </a:solidFill>
                <a:latin typeface="Cera Round Pro" pitchFamily="2" charset="0"/>
                <a:ea typeface="+mj-ea"/>
                <a:cs typeface="+mj-cs"/>
              </a:defRPr>
            </a:lvl1pPr>
          </a:lstStyle>
          <a:p>
            <a:r>
              <a:rPr lang="en-GB" dirty="0" err="1">
                <a:solidFill>
                  <a:schemeClr val="bg1"/>
                </a:solidFill>
              </a:rPr>
              <a:t>Aitäh</a:t>
            </a:r>
            <a:r>
              <a:rPr lang="en-GB" dirty="0">
                <a:solidFill>
                  <a:schemeClr val="bg1"/>
                </a:solidFill>
              </a:rPr>
              <a:t>!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E477F12C-C7A6-1446-9886-26DE9C0633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11207" y="5953125"/>
            <a:ext cx="3238500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2155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68CE2-A6D4-DE4C-A009-E831A9D60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3957" y="6356350"/>
            <a:ext cx="858908" cy="365125"/>
          </a:xfrm>
          <a:prstGeom prst="rect">
            <a:avLst/>
          </a:prstGeom>
        </p:spPr>
        <p:txBody>
          <a:bodyPr/>
          <a:lstStyle>
            <a:lvl1pPr algn="r">
              <a:defRPr b="0" i="0">
                <a:solidFill>
                  <a:schemeClr val="accent1"/>
                </a:solidFill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8D5C43A6-4E1B-0B4F-8D1B-D3084AAABD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3421" y="1869861"/>
            <a:ext cx="5145157" cy="311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17600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68CE2-A6D4-DE4C-A009-E831A9D60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3957" y="6356350"/>
            <a:ext cx="858908" cy="365125"/>
          </a:xfrm>
          <a:prstGeom prst="rect">
            <a:avLst/>
          </a:prstGeom>
        </p:spPr>
        <p:txBody>
          <a:bodyPr/>
          <a:lstStyle>
            <a:lvl1pPr algn="r">
              <a:defRPr b="0" i="0"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3F2C855-6FB3-5647-B045-5A1EB8C4742F}"/>
              </a:ext>
            </a:extLst>
          </p:cNvPr>
          <p:cNvSpPr txBox="1">
            <a:spLocks/>
          </p:cNvSpPr>
          <p:nvPr userDrawn="1"/>
        </p:nvSpPr>
        <p:spPr>
          <a:xfrm>
            <a:off x="841549" y="2120281"/>
            <a:ext cx="10508898" cy="240368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0" kern="1200">
                <a:solidFill>
                  <a:schemeClr val="tx1"/>
                </a:solidFill>
                <a:latin typeface="Cera Round Pro" pitchFamily="2" charset="0"/>
                <a:ea typeface="+mj-ea"/>
                <a:cs typeface="+mj-cs"/>
              </a:defRPr>
            </a:lvl1pPr>
          </a:lstStyle>
          <a:p>
            <a:r>
              <a:rPr lang="en-GB" dirty="0" err="1">
                <a:solidFill>
                  <a:schemeClr val="tx1"/>
                </a:solidFill>
              </a:rPr>
              <a:t>Aitäh</a:t>
            </a:r>
            <a:r>
              <a:rPr lang="en-GB" dirty="0">
                <a:solidFill>
                  <a:schemeClr val="tx1"/>
                </a:solidFill>
              </a:rPr>
              <a:t>!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" name="Picture 10" descr="A picture containing shirt&#10;&#10;Description automatically generated">
            <a:extLst>
              <a:ext uri="{FF2B5EF4-FFF2-40B4-BE49-F238E27FC236}">
                <a16:creationId xmlns:a16="http://schemas.microsoft.com/office/drawing/2014/main" id="{C72E5BAF-6909-EC45-A0FB-5B950589A8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11207" y="5953125"/>
            <a:ext cx="3238500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215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AFAB0F-F3BC-A54C-9D0F-31964966D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30D7C7-CB6A-7E45-B4EA-668C41E9C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19015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68CE2-A6D4-DE4C-A009-E831A9D60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3957" y="6356350"/>
            <a:ext cx="858908" cy="365125"/>
          </a:xfrm>
          <a:prstGeom prst="rect">
            <a:avLst/>
          </a:prstGeom>
        </p:spPr>
        <p:txBody>
          <a:bodyPr/>
          <a:lstStyle>
            <a:lvl1pPr algn="r">
              <a:defRPr b="0" i="0"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33386C2C-BC1E-A34C-9643-C7FCB7E03C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3420" y="1869861"/>
            <a:ext cx="5145159" cy="311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2075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CCF51-CBC3-A347-BB76-F1DC8B0EB8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1549" y="2120281"/>
            <a:ext cx="10508898" cy="2403686"/>
          </a:xfrm>
          <a:prstGeom prst="rect">
            <a:avLst/>
          </a:prstGeom>
        </p:spPr>
        <p:txBody>
          <a:bodyPr anchor="ctr"/>
          <a:lstStyle>
            <a:lvl1pPr algn="ctr">
              <a:defRPr sz="16000">
                <a:solidFill>
                  <a:schemeClr val="tx1"/>
                </a:solidFill>
                <a:latin typeface="Cera Round Pro" pitchFamily="2" charset="0"/>
              </a:defRPr>
            </a:lvl1pPr>
          </a:lstStyle>
          <a:p>
            <a:r>
              <a:rPr lang="en-GB" dirty="0" err="1"/>
              <a:t>Aitäh</a:t>
            </a:r>
            <a:r>
              <a:rPr lang="en-GB" dirty="0"/>
              <a:t>!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68CE2-A6D4-DE4C-A009-E831A9D60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3957" y="6356350"/>
            <a:ext cx="858908" cy="365125"/>
          </a:xfrm>
          <a:prstGeom prst="rect">
            <a:avLst/>
          </a:prstGeom>
        </p:spPr>
        <p:txBody>
          <a:bodyPr/>
          <a:lstStyle>
            <a:lvl1pPr algn="r">
              <a:defRPr b="0" i="0"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8A7C0D-7635-7246-8370-D200049792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211207" y="5953125"/>
            <a:ext cx="3238500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34965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68CE2-A6D4-DE4C-A009-E831A9D60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3957" y="6356350"/>
            <a:ext cx="858908" cy="365125"/>
          </a:xfrm>
          <a:prstGeom prst="rect">
            <a:avLst/>
          </a:prstGeom>
        </p:spPr>
        <p:txBody>
          <a:bodyPr/>
          <a:lstStyle>
            <a:lvl1pPr algn="r">
              <a:defRPr b="0" i="0"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1B12E58E-7BB8-C64C-BECD-41181AA980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3420" y="1869861"/>
            <a:ext cx="5145159" cy="311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53434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68CE2-A6D4-DE4C-A009-E831A9D60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3957" y="6356350"/>
            <a:ext cx="858908" cy="365125"/>
          </a:xfrm>
          <a:prstGeom prst="rect">
            <a:avLst/>
          </a:prstGeom>
        </p:spPr>
        <p:txBody>
          <a:bodyPr/>
          <a:lstStyle>
            <a:lvl1pPr algn="r">
              <a:defRPr b="0" i="0"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A3FAFE3-1A3A-B240-AF41-82EF37D629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1549" y="2120281"/>
            <a:ext cx="10508898" cy="2403686"/>
          </a:xfrm>
          <a:prstGeom prst="rect">
            <a:avLst/>
          </a:prstGeom>
        </p:spPr>
        <p:txBody>
          <a:bodyPr anchor="ctr"/>
          <a:lstStyle>
            <a:lvl1pPr algn="ctr">
              <a:defRPr sz="16000">
                <a:solidFill>
                  <a:schemeClr val="tx2"/>
                </a:solidFill>
                <a:latin typeface="Cera Round Pro" pitchFamily="2" charset="0"/>
              </a:defRPr>
            </a:lvl1pPr>
          </a:lstStyle>
          <a:p>
            <a:r>
              <a:rPr lang="en-GB" dirty="0" err="1"/>
              <a:t>Aitäh</a:t>
            </a:r>
            <a:r>
              <a:rPr lang="en-GB" dirty="0"/>
              <a:t>!</a:t>
            </a:r>
            <a:endParaRPr lang="en-US" dirty="0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E9A2FDC0-F533-484D-90A6-E4843B64A5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11207" y="5953125"/>
            <a:ext cx="3238500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8809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68CE2-A6D4-DE4C-A009-E831A9D60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3957" y="6356350"/>
            <a:ext cx="858908" cy="365125"/>
          </a:xfrm>
          <a:prstGeom prst="rect">
            <a:avLst/>
          </a:prstGeom>
        </p:spPr>
        <p:txBody>
          <a:bodyPr/>
          <a:lstStyle>
            <a:lvl1pPr algn="r">
              <a:defRPr b="0" i="0"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8D5C43A6-4E1B-0B4F-8D1B-D3084AAABD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3421" y="1869861"/>
            <a:ext cx="5145157" cy="311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1853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68CE2-A6D4-DE4C-A009-E831A9D60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3957" y="6356350"/>
            <a:ext cx="858908" cy="365125"/>
          </a:xfrm>
          <a:prstGeom prst="rect">
            <a:avLst/>
          </a:prstGeom>
        </p:spPr>
        <p:txBody>
          <a:bodyPr/>
          <a:lstStyle>
            <a:lvl1pPr algn="r">
              <a:defRPr b="0" i="0">
                <a:solidFill>
                  <a:schemeClr val="accent1"/>
                </a:solidFill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B7E1F73-5F29-7043-ACCA-E17A2F1824C0}"/>
              </a:ext>
            </a:extLst>
          </p:cNvPr>
          <p:cNvSpPr txBox="1">
            <a:spLocks/>
          </p:cNvSpPr>
          <p:nvPr userDrawn="1"/>
        </p:nvSpPr>
        <p:spPr>
          <a:xfrm>
            <a:off x="841549" y="2120281"/>
            <a:ext cx="10508898" cy="240368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0" kern="1200">
                <a:solidFill>
                  <a:schemeClr val="tx1"/>
                </a:solidFill>
                <a:latin typeface="Cera Round Pro" pitchFamily="2" charset="0"/>
                <a:ea typeface="+mj-ea"/>
                <a:cs typeface="+mj-cs"/>
              </a:defRPr>
            </a:lvl1pPr>
          </a:lstStyle>
          <a:p>
            <a:r>
              <a:rPr lang="en-GB" dirty="0" err="1">
                <a:solidFill>
                  <a:schemeClr val="bg1"/>
                </a:solidFill>
              </a:rPr>
              <a:t>Aitäh</a:t>
            </a:r>
            <a:r>
              <a:rPr lang="en-GB" dirty="0">
                <a:solidFill>
                  <a:schemeClr val="bg1"/>
                </a:solidFill>
              </a:rPr>
              <a:t>!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DAB42ED-EC35-F643-8807-1F144AAAE1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211207" y="5953125"/>
            <a:ext cx="3238500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78005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68CE2-A6D4-DE4C-A009-E831A9D60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3957" y="6356350"/>
            <a:ext cx="858908" cy="365125"/>
          </a:xfrm>
          <a:prstGeom prst="rect">
            <a:avLst/>
          </a:prstGeom>
        </p:spPr>
        <p:txBody>
          <a:bodyPr/>
          <a:lstStyle>
            <a:lvl1pPr algn="r">
              <a:defRPr b="0" i="0">
                <a:solidFill>
                  <a:schemeClr val="accent1"/>
                </a:solidFill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355B6E4A-BD61-544F-9C1E-A1D27AD7A8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3421" y="1869861"/>
            <a:ext cx="5145157" cy="311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2911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68CE2-A6D4-DE4C-A009-E831A9D60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3957" y="6356350"/>
            <a:ext cx="858908" cy="365125"/>
          </a:xfrm>
          <a:prstGeom prst="rect">
            <a:avLst/>
          </a:prstGeom>
        </p:spPr>
        <p:txBody>
          <a:bodyPr/>
          <a:lstStyle>
            <a:lvl1pPr algn="r">
              <a:defRPr b="0" i="0">
                <a:solidFill>
                  <a:schemeClr val="accent1"/>
                </a:solidFill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07C1921-B0ED-1448-8293-7202A1874BDD}"/>
              </a:ext>
            </a:extLst>
          </p:cNvPr>
          <p:cNvSpPr txBox="1">
            <a:spLocks/>
          </p:cNvSpPr>
          <p:nvPr userDrawn="1"/>
        </p:nvSpPr>
        <p:spPr>
          <a:xfrm>
            <a:off x="841549" y="2120281"/>
            <a:ext cx="10508898" cy="240368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0" kern="1200">
                <a:solidFill>
                  <a:schemeClr val="tx1"/>
                </a:solidFill>
                <a:latin typeface="Cera Round Pro" pitchFamily="2" charset="0"/>
                <a:ea typeface="+mj-ea"/>
                <a:cs typeface="+mj-cs"/>
              </a:defRPr>
            </a:lvl1pPr>
          </a:lstStyle>
          <a:p>
            <a:r>
              <a:rPr lang="en-GB" dirty="0" err="1">
                <a:solidFill>
                  <a:schemeClr val="bg1"/>
                </a:solidFill>
              </a:rPr>
              <a:t>Aitäh</a:t>
            </a:r>
            <a:r>
              <a:rPr lang="en-GB" dirty="0">
                <a:solidFill>
                  <a:schemeClr val="bg1"/>
                </a:solidFill>
              </a:rPr>
              <a:t>!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81A3298-BB8E-9541-BB5E-B2C441ADD1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211207" y="5953125"/>
            <a:ext cx="3238500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87128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68CE2-A6D4-DE4C-A009-E831A9D60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3957" y="6356350"/>
            <a:ext cx="858908" cy="365125"/>
          </a:xfrm>
          <a:prstGeom prst="rect">
            <a:avLst/>
          </a:prstGeom>
        </p:spPr>
        <p:txBody>
          <a:bodyPr/>
          <a:lstStyle>
            <a:lvl1pPr algn="r">
              <a:defRPr b="0" i="0">
                <a:solidFill>
                  <a:schemeClr val="accent1"/>
                </a:solidFill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drawing, window, light&#10;&#10;Description automatically generated">
            <a:extLst>
              <a:ext uri="{FF2B5EF4-FFF2-40B4-BE49-F238E27FC236}">
                <a16:creationId xmlns:a16="http://schemas.microsoft.com/office/drawing/2014/main" id="{925AC8C8-2035-2146-82A5-5E8721607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3420" y="1869861"/>
            <a:ext cx="5145159" cy="311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320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FC4C3-114E-6941-943D-05AB30F9D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DE66-5B5F-ED47-8982-705A5B773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4834D-CC69-A545-9EA1-FC8BCC0E22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95939"/>
            <a:ext cx="3932237" cy="357304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31CD2-DF33-BF48-A01F-C776AABA1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CBE4B5-5407-B546-A3CC-CB887BB3B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905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429D0-8DE1-5340-8F93-027926465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31D7B9-7A5F-8043-9B16-C9BBE6199A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556591"/>
            <a:ext cx="6459678" cy="57997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681CC0-4238-1048-9B47-D3E1CE39E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86000"/>
            <a:ext cx="3932237" cy="35829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7CE006-1EB9-4449-9ABF-40D939246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0FBD-796C-7141-83F2-5179657C24AA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FBDDD4-E74F-404A-8C42-8D024E66E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4C21-4802-4E42-8370-D01EE357A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310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7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2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7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CCB823-E815-2045-90C3-1B927B1A0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C9C14D-2FB3-0B49-BB33-12A47F245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EDC6F-EC5F-9D43-9B06-8544F16DB4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4075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Cera Pro" pitchFamily="2" charset="0"/>
              </a:defRPr>
            </a:lvl1pPr>
          </a:lstStyle>
          <a:p>
            <a:fld id="{08AF0FBD-796C-7141-83F2-5179657C24AA}" type="datetimeFigureOut">
              <a:rPr lang="en-US" smtClean="0"/>
              <a:pPr/>
              <a:t>2/25/2024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0624F-9E28-7443-97DB-18641260F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3957" y="6356350"/>
            <a:ext cx="8589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FF875EE7-B92B-F448-B894-133534520B5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-164824" y="5999162"/>
            <a:ext cx="3238500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429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Cera Round Pro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era Pro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era Pro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era Pro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era Pro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era Pro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CCB823-E815-2045-90C3-1B927B1A0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C9C14D-2FB3-0B49-BB33-12A47F245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EDC6F-EC5F-9D43-9B06-8544F16DB4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4075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Cera Pro" pitchFamily="2" charset="0"/>
              </a:defRPr>
            </a:lvl1pPr>
          </a:lstStyle>
          <a:p>
            <a:fld id="{08AF0FBD-796C-7141-83F2-5179657C24AA}" type="datetimeFigureOut">
              <a:rPr lang="en-US" smtClean="0"/>
              <a:pPr/>
              <a:t>2/25/2024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0624F-9E28-7443-97DB-18641260F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3957" y="6356350"/>
            <a:ext cx="8589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FF875EE7-B92B-F448-B894-133534520B5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-211207" y="5953125"/>
            <a:ext cx="3238500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941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Cera Round Pro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Cera Pro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Cera Pro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Cera Pro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Cera Pro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Cera Pro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CCB823-E815-2045-90C3-1B927B1A0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C9C14D-2FB3-0B49-BB33-12A47F245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EDC6F-EC5F-9D43-9B06-8544F16DB4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4075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Cera Pro" pitchFamily="2" charset="0"/>
              </a:defRPr>
            </a:lvl1pPr>
          </a:lstStyle>
          <a:p>
            <a:fld id="{08AF0FBD-796C-7141-83F2-5179657C24AA}" type="datetimeFigureOut">
              <a:rPr lang="en-US" smtClean="0"/>
              <a:pPr/>
              <a:t>2/25/2024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0624F-9E28-7443-97DB-18641260F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3957" y="6356350"/>
            <a:ext cx="8589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875EE7-B92B-F448-B894-133534520B5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-211207" y="5953125"/>
            <a:ext cx="3238500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58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Cera Round Pro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Cera Pro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Cera Pro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Cera Pro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Cera Pro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Cera Pro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CCB823-E815-2045-90C3-1B927B1A0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C9C14D-2FB3-0B49-BB33-12A47F245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EDC6F-EC5F-9D43-9B06-8544F16DB4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4075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Cera Pro" pitchFamily="2" charset="0"/>
              </a:defRPr>
            </a:lvl1pPr>
          </a:lstStyle>
          <a:p>
            <a:fld id="{08AF0FBD-796C-7141-83F2-5179657C24AA}" type="datetimeFigureOut">
              <a:rPr lang="en-US" smtClean="0"/>
              <a:pPr/>
              <a:t>2/25/2024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0624F-9E28-7443-97DB-18641260F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3957" y="6356350"/>
            <a:ext cx="8589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875EE7-B92B-F448-B894-133534520B5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-211207" y="5953125"/>
            <a:ext cx="3238500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203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era Round Pro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era Pro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era Pro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era Pro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era Pro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era Pro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CCB823-E815-2045-90C3-1B927B1A0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C9C14D-2FB3-0B49-BB33-12A47F245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EDC6F-EC5F-9D43-9B06-8544F16DB4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4075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Cera Pro" pitchFamily="2" charset="0"/>
              </a:defRPr>
            </a:lvl1pPr>
          </a:lstStyle>
          <a:p>
            <a:fld id="{08AF0FBD-796C-7141-83F2-5179657C24AA}" type="datetimeFigureOut">
              <a:rPr lang="en-US" smtClean="0"/>
              <a:pPr/>
              <a:t>2/25/2024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0624F-9E28-7443-97DB-18641260F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3957" y="6356350"/>
            <a:ext cx="8589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875EE7-B92B-F448-B894-133534520B5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-211207" y="5953125"/>
            <a:ext cx="3238500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809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Cera Round Pro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Cera Pro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Cera Pro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Cera Pro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Cera Pro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Cera Pro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CCB823-E815-2045-90C3-1B927B1A0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C9C14D-2FB3-0B49-BB33-12A47F245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EDC6F-EC5F-9D43-9B06-8544F16DB4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4075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era Pro" pitchFamily="2" charset="0"/>
              </a:defRPr>
            </a:lvl1pPr>
          </a:lstStyle>
          <a:p>
            <a:fld id="{08AF0FBD-796C-7141-83F2-5179657C24AA}" type="datetimeFigureOut">
              <a:rPr lang="en-US" smtClean="0"/>
              <a:pPr/>
              <a:t>2/25/2024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0624F-9E28-7443-97DB-18641260F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3957" y="6356350"/>
            <a:ext cx="8589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era Pro" pitchFamily="2" charset="0"/>
              </a:defRPr>
            </a:lvl1pPr>
          </a:lstStyle>
          <a:p>
            <a:fld id="{11D04C21-4802-4E42-8370-D01EE357A44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FF875EE7-B92B-F448-B894-133534520B5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-211207" y="5953125"/>
            <a:ext cx="3238500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23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Cera Round Pro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era Pro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era Pro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era Pro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era Pro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era Pro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391DE-0223-2741-9DA0-20AFD8EE1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1D7A7F-3AB2-C74F-84F4-A384021F8E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Cera Pro" pitchFamily="2" charset="0"/>
              </a:defRPr>
            </a:lvl1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71382E-BD8D-C342-8F6A-1765F315A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2F34FE-49EA-564D-BA8B-44DDD51AB2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Cera Pro" pitchFamily="2" charset="0"/>
              </a:defRPr>
            </a:lvl1pPr>
          </a:lstStyle>
          <a:p>
            <a:fld id="{3861A61D-AF65-E44E-886B-9E577DCBCBB2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AC91E-B3BA-B742-91DF-29CCA65157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Cera Pro" pitchFamily="2" charset="0"/>
              </a:defRPr>
            </a:lvl1pPr>
          </a:lstStyle>
          <a:p>
            <a:fld id="{B4727944-197F-A041-8215-6498784B3E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959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2" r:id="rId2"/>
    <p:sldLayoutId id="2147483723" r:id="rId3"/>
    <p:sldLayoutId id="2147483730" r:id="rId4"/>
    <p:sldLayoutId id="2147483724" r:id="rId5"/>
    <p:sldLayoutId id="2147483728" r:id="rId6"/>
    <p:sldLayoutId id="2147483725" r:id="rId7"/>
    <p:sldLayoutId id="2147483731" r:id="rId8"/>
    <p:sldLayoutId id="2147483726" r:id="rId9"/>
    <p:sldLayoutId id="2147483729" r:id="rId10"/>
    <p:sldLayoutId id="2147483727" r:id="rId11"/>
    <p:sldLayoutId id="214748373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Cera Round Pro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era Pro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era Pro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era Pro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era Pro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era Pro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cid:image003.png@01D9E4E0.6C5F6A60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DCB89-CD6D-F44E-8297-38B039E91C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85895"/>
            <a:ext cx="10335936" cy="151840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/>
            <a:br>
              <a:rPr lang="et-EE" dirty="0"/>
            </a:br>
            <a:br>
              <a:rPr lang="et-EE" b="1" dirty="0"/>
            </a:b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2860A1-C134-3149-8B54-33A880F765A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259633" y="923026"/>
            <a:ext cx="9747673" cy="16995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600" b="1" dirty="0">
                <a:solidFill>
                  <a:schemeClr val="accent5"/>
                </a:solidFill>
                <a:latin typeface="Cera Round Pro" panose="00000500000000000000" charset="0"/>
              </a:rPr>
              <a:t>“ARENGUVESTLUSTEST DIGISÜSTEEMSELT”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3600" b="1" dirty="0">
                <a:solidFill>
                  <a:schemeClr val="accent5"/>
                </a:solidFill>
                <a:latin typeface="Cera Round Pro" panose="00000500000000000000" charset="0"/>
              </a:rPr>
              <a:t>PLANPRO KASUTAJAKOGEMUS</a:t>
            </a:r>
            <a:endParaRPr lang="et-EE" sz="3600" b="1" dirty="0">
              <a:solidFill>
                <a:schemeClr val="accent5"/>
              </a:solidFill>
              <a:latin typeface="Cera Round Pro" panose="00000500000000000000" charset="0"/>
            </a:endParaRPr>
          </a:p>
        </p:txBody>
      </p:sp>
      <p:pic>
        <p:nvPicPr>
          <p:cNvPr id="5" name="Picture 4" descr="A circular chart with text and icons&#10;&#10;Description automatically generated">
            <a:extLst>
              <a:ext uri="{FF2B5EF4-FFF2-40B4-BE49-F238E27FC236}">
                <a16:creationId xmlns:a16="http://schemas.microsoft.com/office/drawing/2014/main" id="{C264B1A5-23B2-5469-EB8D-23256908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1196" y="2622606"/>
            <a:ext cx="3629608" cy="362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776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8BC31-ECE5-C8FB-183F-5CE7136AC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33493"/>
          </a:xfrm>
        </p:spPr>
        <p:txBody>
          <a:bodyPr>
            <a:normAutofit fontScale="90000"/>
          </a:bodyPr>
          <a:lstStyle/>
          <a:p>
            <a:pPr marL="0" indent="0"/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Vormi sisestamisel lähenesime loominguliselt, kasutades nii vabateksti välju kui skaalasid (nt 10-punktisüsteem või sõnalised hinnangud stiilis “hea-halb”).</a:t>
            </a:r>
            <a:b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</a:b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Tööandja saab valida kas ja millised väljad vastamisel kohustuslikuks muuta.</a:t>
            </a:r>
            <a:b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</a:br>
            <a:endParaRPr lang="et-EE" sz="3200" dirty="0">
              <a:solidFill>
                <a:srgbClr val="002060"/>
              </a:solidFill>
            </a:endParaRP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BC1EE14C-CCD7-F01F-4382-2057AED7CD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660198"/>
            <a:ext cx="9523681" cy="3267075"/>
          </a:xfrm>
        </p:spPr>
      </p:pic>
    </p:spTree>
    <p:extLst>
      <p:ext uri="{BB962C8B-B14F-4D97-AF65-F5344CB8AC3E}">
        <p14:creationId xmlns:p14="http://schemas.microsoft.com/office/powerpoint/2010/main" val="2924841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EEB47-0AF5-4969-919C-66A110319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6694"/>
          </a:xfrm>
        </p:spPr>
        <p:txBody>
          <a:bodyPr/>
          <a:lstStyle/>
          <a:p>
            <a:r>
              <a:rPr lang="et-EE" b="1" dirty="0"/>
              <a:t>Kasutajakogemus - kasutajad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65018-C57C-4D57-B495-83ED8AE45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5721"/>
            <a:ext cx="10591800" cy="4831242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rgbClr val="00B050"/>
              </a:buClr>
              <a:buSzPct val="100000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Siiani kasutasime standardpaketti piiranguga 30-le kasutajale ehk 69st teenistujast-töötajast töövahendina kasutas PlanPro-d meil 44%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 personalist</a:t>
            </a: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.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rgbClr val="00B050"/>
              </a:buClr>
              <a:buSzPct val="100000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Käesoleval aastal toome kogu kollektiivi PlanPro-</a:t>
            </a:r>
            <a:r>
              <a:rPr lang="et-EE" sz="3200" dirty="0" err="1">
                <a:solidFill>
                  <a:srgbClr val="002060"/>
                </a:solidFill>
                <a:latin typeface="Cera Round Pro" panose="00000500000000000000" charset="0"/>
              </a:rPr>
              <a:t>sse</a:t>
            </a: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rgbClr val="00B050"/>
              </a:buClr>
              <a:buSzPct val="100000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200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rgbClr val="00B050"/>
              </a:buClr>
              <a:buSzPct val="100000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Edasine kasutus on planeeritud moodulite kaupa vastavalt töö iseloomule ja vajadusele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B050"/>
              </a:buClr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Terviklahendus (strateegia, tegevuskavad, tööplaan)- kasutajateks osakondade juhid, projektijuhid 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jt.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B050"/>
              </a:buClr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Vestluste moodul- kõik teenistujad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-</a:t>
            </a: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töötajad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.</a:t>
            </a: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254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5D34E-5D3C-4CF0-B19D-44CB6B2C6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008" y="365126"/>
            <a:ext cx="10428950" cy="842890"/>
          </a:xfrm>
        </p:spPr>
        <p:txBody>
          <a:bodyPr/>
          <a:lstStyle/>
          <a:p>
            <a:r>
              <a:rPr lang="et-EE" b="1" dirty="0"/>
              <a:t>Kasutajakogemus - otsustamine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FAFEA-EA7A-43A3-80EC-6749081D7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007" y="1333850"/>
            <a:ext cx="10428951" cy="48117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Juhtkonna heakskiit:</a:t>
            </a:r>
          </a:p>
          <a:p>
            <a:pPr marL="0" indent="0">
              <a:buNone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Lääne-Harju vallavanem on uuendusmeelne.</a:t>
            </a:r>
          </a:p>
          <a:p>
            <a:pPr>
              <a:buClr>
                <a:srgbClr val="00B050"/>
              </a:buClr>
            </a:pP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V</a:t>
            </a: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arem kasutusel olnud Excel-Word ei paistnud jätkusuutlikuna (palju erinevaid faile)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.</a:t>
            </a: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 </a:t>
            </a:r>
          </a:p>
          <a:p>
            <a:pPr marL="0" indent="0">
              <a:buNone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PlanPro koondab info kokku.</a:t>
            </a:r>
          </a:p>
          <a:p>
            <a:pPr marL="0" indent="0">
              <a:buNone/>
            </a:pP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 marL="0" indent="0">
              <a:buNone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Lahenduse tutvustusel osalesid kõikide osakondade juhid, kes viisid idee alluvateni.</a:t>
            </a:r>
          </a:p>
        </p:txBody>
      </p:sp>
    </p:spTree>
    <p:extLst>
      <p:ext uri="{BB962C8B-B14F-4D97-AF65-F5344CB8AC3E}">
        <p14:creationId xmlns:p14="http://schemas.microsoft.com/office/powerpoint/2010/main" val="2861683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E56FD-B744-4EBD-9121-A8F2AF923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74" y="365126"/>
            <a:ext cx="10724626" cy="859668"/>
          </a:xfrm>
        </p:spPr>
        <p:txBody>
          <a:bodyPr/>
          <a:lstStyle/>
          <a:p>
            <a:r>
              <a:rPr lang="et-EE" b="1" dirty="0"/>
              <a:t>Kasutajakogemus - vastuvõtt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A1532-ABF6-4C29-A3DD-7A1607D5B5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74" y="1291905"/>
            <a:ext cx="11176746" cy="506603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Esimese kahe nädala jooksul sisestasime kasutajad ja olemasolevad strateegiad, kavad, plaanid PlanPro-</a:t>
            </a:r>
            <a:r>
              <a:rPr lang="et-EE" sz="3200" dirty="0" err="1">
                <a:solidFill>
                  <a:srgbClr val="002060"/>
                </a:solidFill>
                <a:latin typeface="Cera Round Pro" panose="00000500000000000000" charset="0"/>
              </a:rPr>
              <a:t>sse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.</a:t>
            </a: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Koolitasime kasutajad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.</a:t>
            </a: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Alustasime kõik n-ö tühjalt lehelt ja toetasime üksteist protsessi käigus – koosõppimine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.</a:t>
            </a: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Esimese aasta lõpus võtsime kasutusele arenguvestluste mooduli (meie vajadustele vastava küsimustiku sisestas rakendusse PlanPro kasutajatugi)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.</a:t>
            </a: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 marL="0" indent="0">
              <a:buNone/>
            </a:pP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 marL="0" indent="0">
              <a:buNone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Juurutamise protsess on olnud sujuv, PlanPro poolt on kasutajatugi alati saadaval.</a:t>
            </a:r>
          </a:p>
        </p:txBody>
      </p:sp>
    </p:spTree>
    <p:extLst>
      <p:ext uri="{BB962C8B-B14F-4D97-AF65-F5344CB8AC3E}">
        <p14:creationId xmlns:p14="http://schemas.microsoft.com/office/powerpoint/2010/main" val="2045621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E56FD-B744-4EBD-9121-A8F2AF923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785" y="-27698"/>
            <a:ext cx="10867239" cy="1168601"/>
          </a:xfrm>
        </p:spPr>
        <p:txBody>
          <a:bodyPr/>
          <a:lstStyle/>
          <a:p>
            <a:r>
              <a:rPr lang="et-EE" b="1" dirty="0"/>
              <a:t>Kasutajakogemus – mis muutus?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A1532-ABF6-4C29-A3DD-7A1607D5B5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785" y="1375794"/>
            <a:ext cx="10444293" cy="4982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Märksõnad: kompaktsus, lihtsus.</a:t>
            </a:r>
          </a:p>
          <a:p>
            <a:pPr marL="0" indent="0">
              <a:buNone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Kogu vajalik info on koondatud ühte keskkonda.</a:t>
            </a:r>
          </a:p>
          <a:p>
            <a:pPr marL="0" indent="0">
              <a:buNone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Arenguvestlused:</a:t>
            </a:r>
          </a:p>
          <a:p>
            <a:pPr>
              <a:buClr>
                <a:schemeClr val="accent5"/>
              </a:buClr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läbiviimine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 </a:t>
            </a: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mugavam ja hoiab kokku aega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;</a:t>
            </a:r>
          </a:p>
          <a:p>
            <a:pPr>
              <a:buClr>
                <a:schemeClr val="accent5"/>
              </a:buClr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läbiviidud vestlused ühes kohas, kiirelt leitavad nii juhtidele kui töötajatele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;</a:t>
            </a:r>
          </a:p>
          <a:p>
            <a:pPr>
              <a:buClr>
                <a:schemeClr val="accent5"/>
              </a:buClr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perioodiks seatud eesmärgid tulevad üle järgmise aasta küsimustikule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;</a:t>
            </a:r>
          </a:p>
          <a:p>
            <a:pPr>
              <a:buClr>
                <a:schemeClr val="accent5"/>
              </a:buClr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personalitöötajal parem ülevaade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. </a:t>
            </a: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105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E56FD-B744-4EBD-9121-A8F2AF923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007" y="223521"/>
            <a:ext cx="11241248" cy="964783"/>
          </a:xfrm>
        </p:spPr>
        <p:txBody>
          <a:bodyPr/>
          <a:lstStyle/>
          <a:p>
            <a:r>
              <a:rPr lang="et-EE" b="1" dirty="0"/>
              <a:t>Nõuanded (arenguvestlused)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A1532-ABF6-4C29-A3DD-7A1607D5B5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170" y="1690688"/>
            <a:ext cx="6091106" cy="4667250"/>
          </a:xfrm>
        </p:spPr>
        <p:txBody>
          <a:bodyPr>
            <a:normAutofit/>
          </a:bodyPr>
          <a:lstStyle/>
          <a:p>
            <a:endParaRPr lang="et-EE" b="1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et-EE" b="1" dirty="0">
              <a:solidFill>
                <a:schemeClr val="tx2"/>
              </a:solidFill>
              <a:latin typeface="Cera Round Pro" panose="00000500000000000000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F0177E-2FD6-7596-3A45-AE127EADE785}"/>
              </a:ext>
            </a:extLst>
          </p:cNvPr>
          <p:cNvSpPr txBox="1"/>
          <p:nvPr/>
        </p:nvSpPr>
        <p:spPr>
          <a:xfrm>
            <a:off x="604008" y="1188304"/>
            <a:ext cx="1124124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Juurutamine:</a:t>
            </a:r>
          </a:p>
          <a:p>
            <a:pPr marL="914400" lvl="1" indent="-45720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eeltöö (kasutajatele tutvustamine)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;</a:t>
            </a: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 marL="914400" lvl="1" indent="-45720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õpiprotsess (kasutajatugi; anna aega kohanemiseks, ära kiirusta, inimeste digivõimekus on erinev)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.</a:t>
            </a: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 </a:t>
            </a:r>
          </a:p>
          <a:p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2. Ülesehitus:</a:t>
            </a:r>
          </a:p>
          <a:p>
            <a:pPr marL="914400" lvl="1" indent="-45720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loogiline ja läbimõeldud küsimustik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;</a:t>
            </a: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 marL="914400" lvl="1" indent="-45720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mitmekülgne ja huvitav ülesehitus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.</a:t>
            </a: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3. Kasutegur:</a:t>
            </a:r>
          </a:p>
          <a:p>
            <a:pPr marL="914400" lvl="1" indent="-45720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raport (vestluste kokkuvõte)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;</a:t>
            </a: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 marL="914400" lvl="1" indent="-45720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reaalne kasutus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.</a:t>
            </a: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22142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E56FD-B744-4EBD-9121-A8F2AF923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730" y="365125"/>
            <a:ext cx="10691070" cy="863311"/>
          </a:xfrm>
        </p:spPr>
        <p:txBody>
          <a:bodyPr>
            <a:normAutofit fontScale="90000"/>
          </a:bodyPr>
          <a:lstStyle/>
          <a:p>
            <a:br>
              <a:rPr lang="et-EE" b="1" dirty="0"/>
            </a:br>
            <a:r>
              <a:rPr lang="et-EE" b="1" dirty="0">
                <a:solidFill>
                  <a:schemeClr val="accent5"/>
                </a:solidFill>
              </a:rPr>
              <a:t>Soovitused digisüsteemsel lähenemisel</a:t>
            </a:r>
            <a:endParaRPr lang="et-EE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A1532-ABF6-4C29-A3DD-7A1607D5B5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169" y="1524000"/>
            <a:ext cx="10691069" cy="483393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Tööta välja arengu- ja hindamisvestluste kord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.</a:t>
            </a: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 marL="514350" indent="-514350">
              <a:buAutoNum type="arabicPeriod"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Mõtle läbi küsimustik (olulisus nii töötaja kui tööandja vaates)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.</a:t>
            </a: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 marL="514350" indent="-514350">
              <a:buAutoNum type="arabicPeriod"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Vali tarkvaralahendus, mis vastab sinu asutuse vajadustele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.</a:t>
            </a: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 marL="514350" indent="-514350">
              <a:buAutoNum type="arabicPeriod"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Koosta küsimustik loominguliselt, et kasutajatel oleks huvitav (erinevad tekstiväljad, skaalad)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.</a:t>
            </a: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 marL="514350" indent="-514350">
              <a:buAutoNum type="arabicPeriod"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Kasuta vestlustest saadud infot muutuste läbiviimiseks (raport)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.</a:t>
            </a: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538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4447F-061F-411A-AD85-2E619993F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701778"/>
          </a:xfrm>
        </p:spPr>
        <p:txBody>
          <a:bodyPr>
            <a:normAutofit/>
          </a:bodyPr>
          <a:lstStyle/>
          <a:p>
            <a:pPr algn="ctr"/>
            <a:r>
              <a:rPr lang="et-EE" sz="3200" b="1" dirty="0"/>
              <a:t>Kolleegi nädalatagune tagasiside PlanPro osas: </a:t>
            </a:r>
            <a:br>
              <a:rPr lang="et-EE" sz="3200" b="1" dirty="0"/>
            </a:br>
            <a:r>
              <a:rPr lang="et-EE" sz="3200" b="1" dirty="0"/>
              <a:t>“See on tööprotsessi palju lihtsamaks muutnud</a:t>
            </a:r>
            <a:r>
              <a:rPr lang="en-US" sz="3200" b="1" dirty="0"/>
              <a:t>”</a:t>
            </a:r>
            <a:br>
              <a:rPr lang="et-EE" sz="3200" b="1" dirty="0"/>
            </a:br>
            <a:r>
              <a:rPr lang="en-US" sz="3200" b="1" dirty="0"/>
              <a:t> </a:t>
            </a:r>
            <a:br>
              <a:rPr lang="en-US" sz="3200" b="1" dirty="0"/>
            </a:br>
            <a:br>
              <a:rPr lang="en-US" sz="3200" b="1" dirty="0"/>
            </a:br>
            <a:r>
              <a:rPr lang="et-EE" sz="3200" b="1" dirty="0"/>
              <a:t>Hooliv tööandja = motiveeritud töötaja</a:t>
            </a:r>
            <a:br>
              <a:rPr lang="en-US" sz="6000" b="1" dirty="0"/>
            </a:br>
            <a:r>
              <a:rPr lang="en-US" sz="3200" b="1" dirty="0"/>
              <a:t> </a:t>
            </a:r>
            <a:br>
              <a:rPr lang="en-US" sz="6000" b="1" dirty="0"/>
            </a:br>
            <a:r>
              <a:rPr lang="en-US" sz="6000" b="1" dirty="0"/>
              <a:t>AITÄH!</a:t>
            </a:r>
            <a:endParaRPr lang="et-EE" sz="6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79B33-56F5-441B-B19B-F84EB2FCA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2618" y="4624251"/>
            <a:ext cx="8543637" cy="16459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2060"/>
                </a:solidFill>
                <a:latin typeface="Cera Round Pro" panose="00000500000000000000" charset="0"/>
              </a:rPr>
              <a:t>Mari-Ly Häitson</a:t>
            </a:r>
          </a:p>
          <a:p>
            <a:pPr marL="0" indent="0" algn="ctr">
              <a:buNone/>
            </a:pPr>
            <a:r>
              <a:rPr lang="et-EE" sz="2000" b="1" dirty="0">
                <a:solidFill>
                  <a:srgbClr val="002060"/>
                </a:solidFill>
                <a:latin typeface="Cera Round Pro" panose="00000500000000000000" charset="0"/>
              </a:rPr>
              <a:t>asjaajamistalituse juht</a:t>
            </a:r>
          </a:p>
          <a:p>
            <a:pPr marL="0" indent="0" algn="ctr">
              <a:buNone/>
            </a:pPr>
            <a:r>
              <a:rPr lang="en-US" sz="2000" b="1" dirty="0">
                <a:solidFill>
                  <a:srgbClr val="002060"/>
                </a:solidFill>
                <a:latin typeface="Cera Round Pro" panose="00000500000000000000" charset="0"/>
              </a:rPr>
              <a:t>Lääne-Harju Vallavalitsus</a:t>
            </a:r>
          </a:p>
          <a:p>
            <a:pPr marL="0" indent="0" algn="ctr">
              <a:buNone/>
            </a:pPr>
            <a:r>
              <a:rPr lang="en-US" sz="2000" b="1" dirty="0">
                <a:solidFill>
                  <a:srgbClr val="002060"/>
                </a:solidFill>
                <a:latin typeface="Cera Round Pro" panose="00000500000000000000" charset="0"/>
              </a:rPr>
              <a:t>marily.haitson@laaneharju.ee</a:t>
            </a:r>
            <a:endParaRPr lang="et-EE" sz="2000" b="1" dirty="0">
              <a:solidFill>
                <a:srgbClr val="002060"/>
              </a:solidFill>
              <a:latin typeface="Cera Round Pro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900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FAFEA-EA7A-43A3-80EC-6749081D7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762" y="1472664"/>
            <a:ext cx="7138964" cy="500513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t-EE" b="1" dirty="0">
              <a:solidFill>
                <a:schemeClr val="tx2"/>
              </a:solidFill>
              <a:latin typeface="Cera Round Pro" panose="00000500000000000000" charset="0"/>
            </a:endParaRPr>
          </a:p>
          <a:p>
            <a:pPr marL="0" indent="0">
              <a:buNone/>
            </a:pPr>
            <a:endParaRPr lang="et-EE" b="1" dirty="0">
              <a:solidFill>
                <a:schemeClr val="tx2"/>
              </a:solidFill>
              <a:latin typeface="Cera Round Pro" panose="00000500000000000000" charset="0"/>
            </a:endParaRPr>
          </a:p>
          <a:p>
            <a:endParaRPr lang="et-EE" b="1" dirty="0">
              <a:solidFill>
                <a:schemeClr val="tx2"/>
              </a:solidFill>
              <a:latin typeface="Cera Round Pro" panose="00000500000000000000" charset="0"/>
            </a:endParaRPr>
          </a:p>
          <a:p>
            <a:endParaRPr lang="et-EE" b="1" dirty="0">
              <a:solidFill>
                <a:schemeClr val="tx2"/>
              </a:solidFill>
              <a:latin typeface="Cera Round Pro" panose="00000500000000000000" charset="0"/>
            </a:endParaRPr>
          </a:p>
          <a:p>
            <a:endParaRPr lang="et-EE" b="1" dirty="0">
              <a:solidFill>
                <a:schemeClr val="tx2"/>
              </a:solidFill>
              <a:latin typeface="Cera Round Pro" panose="00000500000000000000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74C0D3D-1D81-4DC9-BB5F-6DA21666A9A0}"/>
              </a:ext>
            </a:extLst>
          </p:cNvPr>
          <p:cNvSpPr txBox="1">
            <a:spLocks/>
          </p:cNvSpPr>
          <p:nvPr/>
        </p:nvSpPr>
        <p:spPr>
          <a:xfrm>
            <a:off x="612395" y="222992"/>
            <a:ext cx="10741404" cy="11735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Cera Round Pro" pitchFamily="2" charset="0"/>
                <a:ea typeface="+mj-ea"/>
                <a:cs typeface="+mj-cs"/>
              </a:defRPr>
            </a:lvl1pPr>
          </a:lstStyle>
          <a:p>
            <a:endParaRPr lang="et-EE" b="1" dirty="0"/>
          </a:p>
        </p:txBody>
      </p:sp>
    </p:spTree>
    <p:extLst>
      <p:ext uri="{BB962C8B-B14F-4D97-AF65-F5344CB8AC3E}">
        <p14:creationId xmlns:p14="http://schemas.microsoft.com/office/powerpoint/2010/main" val="16942360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62122-D03E-42DE-98C9-385456960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E6A76-C34E-4A65-9148-05F8E9FC9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t-EE" dirty="0">
              <a:solidFill>
                <a:schemeClr val="tx2"/>
              </a:solidFill>
              <a:latin typeface="Cera Round Pro" panose="00000500000000000000" charset="0"/>
            </a:endParaRPr>
          </a:p>
          <a:p>
            <a:pPr marL="0" indent="0">
              <a:buNone/>
            </a:pPr>
            <a:endParaRPr lang="et-EE" dirty="0">
              <a:solidFill>
                <a:schemeClr val="tx2"/>
              </a:solidFill>
              <a:latin typeface="Cera Round Pro" panose="00000500000000000000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221B448A-1B17-40E3-9B64-B5E37DA08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088" y="3924522"/>
            <a:ext cx="5283624" cy="320192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15306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DBEFF-646F-4D01-AD6E-A7B8B8596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006" y="365125"/>
            <a:ext cx="10749793" cy="834501"/>
          </a:xfrm>
        </p:spPr>
        <p:txBody>
          <a:bodyPr/>
          <a:lstStyle/>
          <a:p>
            <a:r>
              <a:rPr lang="et-EE" b="1" dirty="0">
                <a:solidFill>
                  <a:schemeClr val="accent5"/>
                </a:solidFill>
              </a:rPr>
              <a:t>Kuidas jõudsime PlanPro-</a:t>
            </a:r>
            <a:r>
              <a:rPr lang="et-EE" b="1" dirty="0" err="1">
                <a:solidFill>
                  <a:schemeClr val="accent5"/>
                </a:solidFill>
              </a:rPr>
              <a:t>ni</a:t>
            </a:r>
            <a:r>
              <a:rPr lang="et-EE" b="1" dirty="0">
                <a:solidFill>
                  <a:schemeClr val="accent5"/>
                </a:solidFill>
              </a:rPr>
              <a:t>? </a:t>
            </a:r>
            <a:r>
              <a:rPr lang="et-EE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E90D9-18DE-4D26-AC7C-C39D7E5F6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007" y="1392572"/>
            <a:ext cx="11138814" cy="496010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Otsisime tarkvaralahendust, mis aitaks: 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tööprotsesse lihtsustada ja tööplaane hallata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; </a:t>
            </a: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tekitaks tegevustest terviklikuma ülevaate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;</a:t>
            </a: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aitaks jälgida arengukava eesmärkide täitmist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.</a:t>
            </a: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PlanPro juurde jõudsime läbi varasema kasutaja positiivse tagasiside.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PlanPro meeskond on meile igal sammul abiks ja toeks.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t-EE" sz="3600" b="1" dirty="0">
              <a:solidFill>
                <a:schemeClr val="bg2">
                  <a:lumMod val="50000"/>
                </a:schemeClr>
              </a:solidFill>
              <a:latin typeface="Cera Round Pro" panose="00000500000000000000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t-EE" sz="3600" b="1" dirty="0">
              <a:solidFill>
                <a:schemeClr val="bg2">
                  <a:lumMod val="50000"/>
                </a:schemeClr>
              </a:solidFill>
              <a:latin typeface="Cera Round Pro" panose="00000500000000000000" charset="0"/>
            </a:endParaRPr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7328335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8C720-AAE4-48F6-8349-21BB5345D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722170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DBEFF-646F-4D01-AD6E-A7B8B8596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74" y="365126"/>
            <a:ext cx="10724626" cy="920210"/>
          </a:xfrm>
        </p:spPr>
        <p:txBody>
          <a:bodyPr>
            <a:normAutofit/>
          </a:bodyPr>
          <a:lstStyle/>
          <a:p>
            <a:r>
              <a:rPr lang="et-EE" b="1" dirty="0"/>
              <a:t>Tarkvara kasutuselevõtt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E90D9-18DE-4D26-AC7C-C39D7E5F6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004" y="1392572"/>
            <a:ext cx="11051796" cy="4784391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t-EE" sz="3600" b="1" dirty="0">
              <a:solidFill>
                <a:schemeClr val="bg2">
                  <a:lumMod val="50000"/>
                </a:schemeClr>
              </a:solidFill>
              <a:latin typeface="Cera Round Pro" panose="00000500000000000000" charset="0"/>
            </a:endParaRPr>
          </a:p>
          <a:p>
            <a:pPr marL="0" indent="0">
              <a:buNone/>
            </a:pPr>
            <a:endParaRPr lang="et-E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F0D341-16D3-4DE6-9CC3-11B1DE381C94}"/>
              </a:ext>
            </a:extLst>
          </p:cNvPr>
          <p:cNvSpPr txBox="1"/>
          <p:nvPr/>
        </p:nvSpPr>
        <p:spPr>
          <a:xfrm>
            <a:off x="629174" y="1584165"/>
            <a:ext cx="10360879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0" indent="-742950"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T</a:t>
            </a:r>
            <a:r>
              <a:rPr lang="et-EE" sz="3200" dirty="0" err="1">
                <a:solidFill>
                  <a:srgbClr val="002060"/>
                </a:solidFill>
                <a:latin typeface="Cera Round Pro" panose="00000500000000000000" charset="0"/>
              </a:rPr>
              <a:t>õime</a:t>
            </a: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 Excelist üle tööplaani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.</a:t>
            </a:r>
          </a:p>
          <a:p>
            <a:pPr marL="742950" lvl="0" indent="-742950"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S</a:t>
            </a:r>
            <a:r>
              <a:rPr lang="et-EE" sz="3200" dirty="0" err="1">
                <a:solidFill>
                  <a:srgbClr val="002060"/>
                </a:solidFill>
                <a:latin typeface="Cera Round Pro" panose="00000500000000000000" charset="0"/>
              </a:rPr>
              <a:t>isestasime</a:t>
            </a: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 strateegia 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(</a:t>
            </a: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arengukava liigitusskeemi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)</a:t>
            </a: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ja </a:t>
            </a: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erinevad tegevuskavad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.</a:t>
            </a:r>
          </a:p>
          <a:p>
            <a:pPr marL="742950" indent="-742950">
              <a:buFontTx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E</a:t>
            </a:r>
            <a:r>
              <a:rPr lang="et-EE" sz="3200" dirty="0" err="1">
                <a:solidFill>
                  <a:srgbClr val="002060"/>
                </a:solidFill>
                <a:latin typeface="Cera Round Pro" panose="00000500000000000000" charset="0"/>
              </a:rPr>
              <a:t>simese</a:t>
            </a: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 kasutusaasta lõpus lisasime arenguvestluste mooduli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.</a:t>
            </a: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 </a:t>
            </a:r>
            <a:endParaRPr lang="en-US" sz="3200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Praeguseks oleme tarkvara kasutanud pea 2 aastat. 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t-EE" sz="4000" b="1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t-EE" sz="4000" b="1" dirty="0">
              <a:solidFill>
                <a:schemeClr val="bg2">
                  <a:lumMod val="50000"/>
                </a:schemeClr>
              </a:solidFill>
              <a:latin typeface="Cera Round Pro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640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C75B9-7834-4336-A19C-1C25A60C2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75" y="365125"/>
            <a:ext cx="10724626" cy="963343"/>
          </a:xfrm>
        </p:spPr>
        <p:txBody>
          <a:bodyPr/>
          <a:lstStyle/>
          <a:p>
            <a:r>
              <a:rPr lang="et-EE" b="1" dirty="0"/>
              <a:t>Arenguvestluste moodul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760F4-3AE5-44FA-BB14-363F0E19E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74" y="1397479"/>
            <a:ext cx="10724626" cy="4779484"/>
          </a:xfrm>
        </p:spPr>
        <p:txBody>
          <a:bodyPr/>
          <a:lstStyle/>
          <a:p>
            <a:pPr marL="0" indent="0">
              <a:buNone/>
            </a:pPr>
            <a:endParaRPr lang="en-US" sz="3600" b="1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 marL="0" indent="0">
              <a:buNone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Tõime arenguvestlused PlanPro keskkonda.</a:t>
            </a:r>
          </a:p>
          <a:p>
            <a:pPr marL="0" indent="0">
              <a:buNone/>
            </a:pPr>
            <a:br>
              <a:rPr lang="et-EE" dirty="0">
                <a:solidFill>
                  <a:srgbClr val="002060"/>
                </a:solidFill>
                <a:latin typeface="Cera Round Pro" panose="00000500000000000000" charset="0"/>
              </a:rPr>
            </a:br>
            <a:r>
              <a:rPr lang="et-EE" dirty="0">
                <a:solidFill>
                  <a:srgbClr val="002060"/>
                </a:solidFill>
                <a:latin typeface="Cera Round Pro" panose="00000500000000000000" charset="0"/>
              </a:rPr>
              <a:t>Vestluse protsess:</a:t>
            </a:r>
          </a:p>
          <a:p>
            <a:pPr marL="0" indent="0">
              <a:buNone/>
            </a:pPr>
            <a:endParaRPr lang="et-EE" sz="3600" b="1" dirty="0">
              <a:solidFill>
                <a:schemeClr val="tx2"/>
              </a:solidFill>
              <a:latin typeface="Cera Round Pro" panose="00000500000000000000" charset="0"/>
            </a:endParaRPr>
          </a:p>
          <a:p>
            <a:pPr marL="0" indent="0" algn="ctr">
              <a:buNone/>
            </a:pPr>
            <a:endParaRPr lang="et-EE" sz="3600" b="1" dirty="0">
              <a:solidFill>
                <a:schemeClr val="tx2"/>
              </a:solidFill>
              <a:latin typeface="Cera Round Pro" panose="00000500000000000000" charset="0"/>
            </a:endParaRP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D4B8D336-EA97-EF00-7FC8-D93FDA66980E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429000"/>
            <a:ext cx="9323717" cy="16890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1484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1D059-635A-4980-A16C-59C6D94FE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631" y="792760"/>
            <a:ext cx="4981270" cy="5869296"/>
          </a:xfrm>
        </p:spPr>
        <p:txBody>
          <a:bodyPr>
            <a:normAutofit fontScale="90000"/>
          </a:bodyPr>
          <a:lstStyle/>
          <a:p>
            <a:r>
              <a:rPr lang="et-EE" sz="3200" dirty="0">
                <a:solidFill>
                  <a:srgbClr val="002060"/>
                </a:solidFill>
              </a:rPr>
              <a:t>Personalitöötaja</a:t>
            </a:r>
            <a:r>
              <a:rPr lang="en-US" sz="3200" dirty="0">
                <a:solidFill>
                  <a:srgbClr val="002060"/>
                </a:solidFill>
              </a:rPr>
              <a:t> (</a:t>
            </a:r>
            <a:r>
              <a:rPr lang="et-EE" sz="3200" dirty="0">
                <a:solidFill>
                  <a:srgbClr val="002060"/>
                </a:solidFill>
              </a:rPr>
              <a:t>vestluste korraldamise eest vastutaja</a:t>
            </a:r>
            <a:r>
              <a:rPr lang="en-US" sz="3200" dirty="0">
                <a:solidFill>
                  <a:srgbClr val="002060"/>
                </a:solidFill>
              </a:rPr>
              <a:t>) </a:t>
            </a:r>
            <a:r>
              <a:rPr lang="et-EE" sz="3200" dirty="0">
                <a:solidFill>
                  <a:srgbClr val="002060"/>
                </a:solidFill>
              </a:rPr>
              <a:t>saadab välja küsimustiku, mis laekub kasutaja e-postile.</a:t>
            </a:r>
            <a:br>
              <a:rPr lang="et-EE" sz="3200" dirty="0">
                <a:solidFill>
                  <a:srgbClr val="002060"/>
                </a:solidFill>
              </a:rPr>
            </a:br>
            <a:br>
              <a:rPr lang="et-EE" sz="3200" dirty="0">
                <a:solidFill>
                  <a:srgbClr val="002060"/>
                </a:solidFill>
              </a:rPr>
            </a:br>
            <a:r>
              <a:rPr lang="et-EE" sz="3200" dirty="0">
                <a:solidFill>
                  <a:srgbClr val="002060"/>
                </a:solidFill>
              </a:rPr>
              <a:t>Vestluse teate saatmine on võimalik kõikidele osalejatele korraga, kindlatele isikutele või ühekaupa. </a:t>
            </a:r>
            <a:br>
              <a:rPr lang="et-EE" sz="3300" b="1" dirty="0">
                <a:solidFill>
                  <a:srgbClr val="002060"/>
                </a:solidFill>
              </a:rPr>
            </a:br>
            <a:br>
              <a:rPr lang="en-US" sz="3300" b="1" dirty="0">
                <a:solidFill>
                  <a:srgbClr val="002060"/>
                </a:solidFill>
              </a:rPr>
            </a:br>
            <a:endParaRPr lang="et-EE" b="1" dirty="0"/>
          </a:p>
        </p:txBody>
      </p:sp>
      <p:pic>
        <p:nvPicPr>
          <p:cNvPr id="15" name="Content Placeholder 14" descr="A screenshot of a computer&#10;&#10;Description automatically generated">
            <a:extLst>
              <a:ext uri="{FF2B5EF4-FFF2-40B4-BE49-F238E27FC236}">
                <a16:creationId xmlns:a16="http://schemas.microsoft.com/office/drawing/2014/main" id="{361A162C-A12D-5D6D-860C-E08F2F1461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87736" y="935372"/>
            <a:ext cx="5923633" cy="4987255"/>
          </a:xfrm>
        </p:spPr>
      </p:pic>
    </p:spTree>
    <p:extLst>
      <p:ext uri="{BB962C8B-B14F-4D97-AF65-F5344CB8AC3E}">
        <p14:creationId xmlns:p14="http://schemas.microsoft.com/office/powerpoint/2010/main" val="1987714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5D34E-5D3C-4CF0-B19D-44CB6B2C6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395" y="365125"/>
            <a:ext cx="10804542" cy="1825814"/>
          </a:xfrm>
        </p:spPr>
        <p:txBody>
          <a:bodyPr>
            <a:noAutofit/>
          </a:bodyPr>
          <a:lstStyle/>
          <a:p>
            <a:r>
              <a:rPr lang="et-EE" sz="3200" dirty="0">
                <a:solidFill>
                  <a:srgbClr val="002060"/>
                </a:solidFill>
              </a:rPr>
              <a:t>Vestluse läbiviijaks (</a:t>
            </a:r>
            <a:r>
              <a:rPr lang="et-EE" sz="3200" dirty="0" err="1">
                <a:solidFill>
                  <a:srgbClr val="002060"/>
                </a:solidFill>
              </a:rPr>
              <a:t>vestleja</a:t>
            </a:r>
            <a:r>
              <a:rPr lang="et-EE" sz="3200" dirty="0">
                <a:solidFill>
                  <a:srgbClr val="002060"/>
                </a:solidFill>
              </a:rPr>
              <a:t>) on teenistuja otsene juht. Vestluste korraldamise eest vastutajal (näiteks personalijuht) on ligipääs kõikidele vestlustele, </a:t>
            </a:r>
            <a:r>
              <a:rPr lang="et-EE" sz="3200" dirty="0" err="1">
                <a:solidFill>
                  <a:srgbClr val="002060"/>
                </a:solidFill>
              </a:rPr>
              <a:t>vestleja</a:t>
            </a:r>
            <a:r>
              <a:rPr lang="et-EE" sz="3200" dirty="0">
                <a:solidFill>
                  <a:srgbClr val="002060"/>
                </a:solidFill>
              </a:rPr>
              <a:t> isikut on võimalik muuta.  </a:t>
            </a:r>
          </a:p>
        </p:txBody>
      </p:sp>
      <p:pic>
        <p:nvPicPr>
          <p:cNvPr id="7" name="Content Placeholder 6" descr="A screenshot of a computer&#10;&#10;Description automatically generated">
            <a:extLst>
              <a:ext uri="{FF2B5EF4-FFF2-40B4-BE49-F238E27FC236}">
                <a16:creationId xmlns:a16="http://schemas.microsoft.com/office/drawing/2014/main" id="{86B3CF76-7762-1568-6E40-EB7A714DE6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2395" y="2668096"/>
            <a:ext cx="11265363" cy="2856510"/>
          </a:xfrm>
        </p:spPr>
      </p:pic>
    </p:spTree>
    <p:extLst>
      <p:ext uri="{BB962C8B-B14F-4D97-AF65-F5344CB8AC3E}">
        <p14:creationId xmlns:p14="http://schemas.microsoft.com/office/powerpoint/2010/main" val="4048281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EEB47-0AF5-4969-919C-66A110319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617" y="365125"/>
            <a:ext cx="10734234" cy="1780273"/>
          </a:xfrm>
        </p:spPr>
        <p:txBody>
          <a:bodyPr>
            <a:noAutofit/>
          </a:bodyPr>
          <a:lstStyle/>
          <a:p>
            <a:r>
              <a:rPr lang="et-EE" sz="3200" dirty="0">
                <a:solidFill>
                  <a:srgbClr val="002060"/>
                </a:solidFill>
              </a:rPr>
              <a:t>Arenguvestluse vormi ülesehitus programmis on lihtne ja loogiline, sisestatud info salvestub automaatselt, akende vahel saab vabalt liikuda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t-EE" sz="3200" dirty="0">
                <a:solidFill>
                  <a:srgbClr val="002060"/>
                </a:solidFill>
              </a:rPr>
              <a:t>näiteks juhiste alt otse töötulemustele</a:t>
            </a:r>
            <a:r>
              <a:rPr lang="en-US" sz="3200" dirty="0">
                <a:solidFill>
                  <a:srgbClr val="002060"/>
                </a:solidFill>
              </a:rPr>
              <a:t> (</a:t>
            </a:r>
            <a:r>
              <a:rPr lang="et-EE" sz="3200" dirty="0">
                <a:solidFill>
                  <a:srgbClr val="002060"/>
                </a:solidFill>
              </a:rPr>
              <a:t>vt joonis</a:t>
            </a:r>
            <a:r>
              <a:rPr lang="en-US" sz="3200" dirty="0">
                <a:solidFill>
                  <a:srgbClr val="002060"/>
                </a:solidFill>
              </a:rPr>
              <a:t>).</a:t>
            </a:r>
            <a:endParaRPr lang="et-EE" sz="3200" dirty="0">
              <a:solidFill>
                <a:srgbClr val="002060"/>
              </a:solidFill>
            </a:endParaRPr>
          </a:p>
        </p:txBody>
      </p:sp>
      <p:pic>
        <p:nvPicPr>
          <p:cNvPr id="4" name="Content Placeholder 3" descr="A screenshot of a computer&#10;&#10;Description automatically generated">
            <a:extLst>
              <a:ext uri="{FF2B5EF4-FFF2-40B4-BE49-F238E27FC236}">
                <a16:creationId xmlns:a16="http://schemas.microsoft.com/office/drawing/2014/main" id="{0E779DA7-5E01-C929-F40F-EB16041E3F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17" y="2145399"/>
            <a:ext cx="7885310" cy="41835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2249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5D34E-5D3C-4CF0-B19D-44CB6B2C6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73" y="365123"/>
            <a:ext cx="10620463" cy="993893"/>
          </a:xfrm>
        </p:spPr>
        <p:txBody>
          <a:bodyPr>
            <a:noAutofit/>
          </a:bodyPr>
          <a:lstStyle/>
          <a:p>
            <a:r>
              <a:rPr lang="et-EE" sz="3200" dirty="0">
                <a:solidFill>
                  <a:srgbClr val="002060"/>
                </a:solidFill>
              </a:rPr>
              <a:t>Kinnitatud vestlustest saab koostada graafilise kokkuvõtte, mis on kasulik töövahend juhtkonnale</a:t>
            </a:r>
            <a:r>
              <a:rPr lang="en-US" sz="3200" dirty="0">
                <a:solidFill>
                  <a:srgbClr val="002060"/>
                </a:solidFill>
              </a:rPr>
              <a:t>.</a:t>
            </a:r>
            <a:endParaRPr lang="et-EE" sz="3200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FAFEA-EA7A-43A3-80EC-6749081D7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1431" y="5687736"/>
            <a:ext cx="402506" cy="24653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t-EE" sz="2100" b="1" dirty="0">
              <a:solidFill>
                <a:schemeClr val="bg2">
                  <a:lumMod val="50000"/>
                </a:schemeClr>
              </a:solidFill>
              <a:latin typeface="Cera Round Pro" panose="00000500000000000000" charset="0"/>
            </a:endParaRPr>
          </a:p>
          <a:p>
            <a:pPr marL="0" indent="0">
              <a:buNone/>
            </a:pPr>
            <a:endParaRPr lang="et-EE" b="1" dirty="0">
              <a:solidFill>
                <a:schemeClr val="tx2"/>
              </a:solidFill>
              <a:latin typeface="Cera Round Pro" panose="00000500000000000000" charset="0"/>
            </a:endParaRP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FE1A6E9F-F63A-5BA9-4CA5-6321B5FBC2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73" y="1442906"/>
            <a:ext cx="7423498" cy="483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24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6BC07-5F03-4B82-9674-54B3BB450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75" y="365126"/>
            <a:ext cx="10724625" cy="784166"/>
          </a:xfrm>
        </p:spPr>
        <p:txBody>
          <a:bodyPr>
            <a:noAutofit/>
          </a:bodyPr>
          <a:lstStyle/>
          <a:p>
            <a:r>
              <a:rPr lang="et-EE" b="1" dirty="0">
                <a:solidFill>
                  <a:schemeClr val="accent5"/>
                </a:solidFill>
              </a:rPr>
              <a:t>Vestluse ülesehitus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4F77D-CE9F-4901-87BF-50365F399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75" y="1333500"/>
            <a:ext cx="10615568" cy="47434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Lääne-Harju Vallavalitsuses on kinnitatud hindamis- ja arenguvestluse läbiviimise kord.</a:t>
            </a:r>
          </a:p>
          <a:p>
            <a:pPr marL="0" indent="0">
              <a:buNone/>
            </a:pPr>
            <a:b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</a:b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Korra juurde on loodud 2 vormi: </a:t>
            </a:r>
          </a:p>
          <a:p>
            <a:pPr>
              <a:buClr>
                <a:srgbClr val="00B050"/>
              </a:buClr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vestlust ettevalmistav küsimustik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;</a:t>
            </a: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 </a:t>
            </a:r>
          </a:p>
          <a:p>
            <a:pPr>
              <a:buClr>
                <a:srgbClr val="00B050"/>
              </a:buClr>
            </a:pP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vestlust kokkuvõttev küsimustik</a:t>
            </a:r>
            <a:r>
              <a:rPr lang="en-US" sz="3200" dirty="0">
                <a:solidFill>
                  <a:srgbClr val="002060"/>
                </a:solidFill>
                <a:latin typeface="Cera Round Pro" panose="00000500000000000000" charset="0"/>
              </a:rPr>
              <a:t>.</a:t>
            </a:r>
            <a:endParaRPr lang="et-EE" sz="3200" dirty="0">
              <a:solidFill>
                <a:srgbClr val="002060"/>
              </a:solidFill>
              <a:latin typeface="Cera Round Pro" panose="00000500000000000000" charset="0"/>
            </a:endParaRPr>
          </a:p>
          <a:p>
            <a:pPr marL="0" indent="0">
              <a:buNone/>
            </a:pPr>
            <a:b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</a:b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Võtsime need aluseks </a:t>
            </a:r>
            <a:r>
              <a:rPr lang="et-EE" sz="3200" dirty="0" err="1">
                <a:solidFill>
                  <a:srgbClr val="002060"/>
                </a:solidFill>
                <a:latin typeface="Cera Round Pro" panose="00000500000000000000" charset="0"/>
              </a:rPr>
              <a:t>PlanPros</a:t>
            </a:r>
            <a:r>
              <a:rPr lang="et-EE" sz="3200" dirty="0">
                <a:solidFill>
                  <a:srgbClr val="002060"/>
                </a:solidFill>
                <a:latin typeface="Cera Round Pro" panose="00000500000000000000" charset="0"/>
              </a:rPr>
              <a:t> vestluse ülesehitamisel, kuid PlanPro pakub ka näidisvorme.</a:t>
            </a:r>
          </a:p>
          <a:p>
            <a:pPr marL="0" indent="0">
              <a:buNone/>
            </a:pPr>
            <a:endParaRPr lang="et-EE" b="1" dirty="0">
              <a:solidFill>
                <a:srgbClr val="002060"/>
              </a:solidFill>
              <a:latin typeface="Cera Round Pro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700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1E2B18"/>
      </a:dk1>
      <a:lt1>
        <a:srgbClr val="FFFFFF"/>
      </a:lt1>
      <a:dk2>
        <a:srgbClr val="3AB916"/>
      </a:dk2>
      <a:lt2>
        <a:srgbClr val="B7F0B1"/>
      </a:lt2>
      <a:accent1>
        <a:srgbClr val="F5CA01"/>
      </a:accent1>
      <a:accent2>
        <a:srgbClr val="E36054"/>
      </a:accent2>
      <a:accent3>
        <a:srgbClr val="B7F0B1"/>
      </a:accent3>
      <a:accent4>
        <a:srgbClr val="F5CA01"/>
      </a:accent4>
      <a:accent5>
        <a:srgbClr val="3AB916"/>
      </a:accent5>
      <a:accent6>
        <a:srgbClr val="70AD47"/>
      </a:accent6>
      <a:hlink>
        <a:srgbClr val="FFFFFF"/>
      </a:hlink>
      <a:folHlink>
        <a:srgbClr val="B7F0B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1">
      <a:dk1>
        <a:srgbClr val="1E2B18"/>
      </a:dk1>
      <a:lt1>
        <a:srgbClr val="FFFFFF"/>
      </a:lt1>
      <a:dk2>
        <a:srgbClr val="3AB916"/>
      </a:dk2>
      <a:lt2>
        <a:srgbClr val="B7F0B1"/>
      </a:lt2>
      <a:accent1>
        <a:srgbClr val="F5CA01"/>
      </a:accent1>
      <a:accent2>
        <a:srgbClr val="E36054"/>
      </a:accent2>
      <a:accent3>
        <a:srgbClr val="B7F0B1"/>
      </a:accent3>
      <a:accent4>
        <a:srgbClr val="F5CA01"/>
      </a:accent4>
      <a:accent5>
        <a:srgbClr val="3AB916"/>
      </a:accent5>
      <a:accent6>
        <a:srgbClr val="70AD47"/>
      </a:accent6>
      <a:hlink>
        <a:srgbClr val="FFFFFF"/>
      </a:hlink>
      <a:folHlink>
        <a:srgbClr val="B7F0B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1">
      <a:dk1>
        <a:srgbClr val="1E2B18"/>
      </a:dk1>
      <a:lt1>
        <a:srgbClr val="FFFFFF"/>
      </a:lt1>
      <a:dk2>
        <a:srgbClr val="3AB916"/>
      </a:dk2>
      <a:lt2>
        <a:srgbClr val="B7F0B1"/>
      </a:lt2>
      <a:accent1>
        <a:srgbClr val="F5CA01"/>
      </a:accent1>
      <a:accent2>
        <a:srgbClr val="E36054"/>
      </a:accent2>
      <a:accent3>
        <a:srgbClr val="B7F0B1"/>
      </a:accent3>
      <a:accent4>
        <a:srgbClr val="F5CA01"/>
      </a:accent4>
      <a:accent5>
        <a:srgbClr val="3AB916"/>
      </a:accent5>
      <a:accent6>
        <a:srgbClr val="70AD47"/>
      </a:accent6>
      <a:hlink>
        <a:srgbClr val="FFFFFF"/>
      </a:hlink>
      <a:folHlink>
        <a:srgbClr val="B7F0B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Custom 1">
      <a:dk1>
        <a:srgbClr val="1E2B18"/>
      </a:dk1>
      <a:lt1>
        <a:srgbClr val="FFFFFF"/>
      </a:lt1>
      <a:dk2>
        <a:srgbClr val="3AB916"/>
      </a:dk2>
      <a:lt2>
        <a:srgbClr val="B7F0B1"/>
      </a:lt2>
      <a:accent1>
        <a:srgbClr val="F5CA01"/>
      </a:accent1>
      <a:accent2>
        <a:srgbClr val="E36054"/>
      </a:accent2>
      <a:accent3>
        <a:srgbClr val="B7F0B1"/>
      </a:accent3>
      <a:accent4>
        <a:srgbClr val="F5CA01"/>
      </a:accent4>
      <a:accent5>
        <a:srgbClr val="3AB916"/>
      </a:accent5>
      <a:accent6>
        <a:srgbClr val="70AD47"/>
      </a:accent6>
      <a:hlink>
        <a:srgbClr val="FFFFFF"/>
      </a:hlink>
      <a:folHlink>
        <a:srgbClr val="B7F0B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Custom 1">
      <a:dk1>
        <a:srgbClr val="1E2B18"/>
      </a:dk1>
      <a:lt1>
        <a:srgbClr val="FFFFFF"/>
      </a:lt1>
      <a:dk2>
        <a:srgbClr val="3AB916"/>
      </a:dk2>
      <a:lt2>
        <a:srgbClr val="B7F0B1"/>
      </a:lt2>
      <a:accent1>
        <a:srgbClr val="F5CA01"/>
      </a:accent1>
      <a:accent2>
        <a:srgbClr val="E36054"/>
      </a:accent2>
      <a:accent3>
        <a:srgbClr val="B7F0B1"/>
      </a:accent3>
      <a:accent4>
        <a:srgbClr val="F5CA01"/>
      </a:accent4>
      <a:accent5>
        <a:srgbClr val="3AB916"/>
      </a:accent5>
      <a:accent6>
        <a:srgbClr val="70AD47"/>
      </a:accent6>
      <a:hlink>
        <a:srgbClr val="FFFFFF"/>
      </a:hlink>
      <a:folHlink>
        <a:srgbClr val="B7F0B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Custom 1">
      <a:dk1>
        <a:srgbClr val="1E2B18"/>
      </a:dk1>
      <a:lt1>
        <a:srgbClr val="FFFFFF"/>
      </a:lt1>
      <a:dk2>
        <a:srgbClr val="3AB916"/>
      </a:dk2>
      <a:lt2>
        <a:srgbClr val="B7F0B1"/>
      </a:lt2>
      <a:accent1>
        <a:srgbClr val="F5CA01"/>
      </a:accent1>
      <a:accent2>
        <a:srgbClr val="E36054"/>
      </a:accent2>
      <a:accent3>
        <a:srgbClr val="B7F0B1"/>
      </a:accent3>
      <a:accent4>
        <a:srgbClr val="F5CA01"/>
      </a:accent4>
      <a:accent5>
        <a:srgbClr val="3AB916"/>
      </a:accent5>
      <a:accent6>
        <a:srgbClr val="70AD47"/>
      </a:accent6>
      <a:hlink>
        <a:srgbClr val="FFFFFF"/>
      </a:hlink>
      <a:folHlink>
        <a:srgbClr val="B7F0B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Custom 1">
      <a:dk1>
        <a:srgbClr val="1E2B18"/>
      </a:dk1>
      <a:lt1>
        <a:srgbClr val="FFFFFF"/>
      </a:lt1>
      <a:dk2>
        <a:srgbClr val="3AB916"/>
      </a:dk2>
      <a:lt2>
        <a:srgbClr val="B7F0B1"/>
      </a:lt2>
      <a:accent1>
        <a:srgbClr val="F5CA01"/>
      </a:accent1>
      <a:accent2>
        <a:srgbClr val="E36054"/>
      </a:accent2>
      <a:accent3>
        <a:srgbClr val="B7F0B1"/>
      </a:accent3>
      <a:accent4>
        <a:srgbClr val="F5CA01"/>
      </a:accent4>
      <a:accent5>
        <a:srgbClr val="3AB916"/>
      </a:accent5>
      <a:accent6>
        <a:srgbClr val="70AD47"/>
      </a:accent6>
      <a:hlink>
        <a:srgbClr val="FFFFFF"/>
      </a:hlink>
      <a:folHlink>
        <a:srgbClr val="B7F0B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5809</TotalTime>
  <Words>657</Words>
  <Application>Microsoft Office PowerPoint</Application>
  <PresentationFormat>Widescreen</PresentationFormat>
  <Paragraphs>87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Cera Pro</vt:lpstr>
      <vt:lpstr>Cera Round Pro</vt:lpstr>
      <vt:lpstr>Arial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  </vt:lpstr>
      <vt:lpstr>Kuidas jõudsime PlanPro-ni?  </vt:lpstr>
      <vt:lpstr>Tarkvara kasutuselevõtt</vt:lpstr>
      <vt:lpstr>Arenguvestluste moodul</vt:lpstr>
      <vt:lpstr>Personalitöötaja (vestluste korraldamise eest vastutaja) saadab välja küsimustiku, mis laekub kasutaja e-postile.  Vestluse teate saatmine on võimalik kõikidele osalejatele korraga, kindlatele isikutele või ühekaupa.   </vt:lpstr>
      <vt:lpstr>Vestluse läbiviijaks (vestleja) on teenistuja otsene juht. Vestluste korraldamise eest vastutajal (näiteks personalijuht) on ligipääs kõikidele vestlustele, vestleja isikut on võimalik muuta.  </vt:lpstr>
      <vt:lpstr>Arenguvestluse vormi ülesehitus programmis on lihtne ja loogiline, sisestatud info salvestub automaatselt, akende vahel saab vabalt liikuda, näiteks juhiste alt otse töötulemustele (vt joonis).</vt:lpstr>
      <vt:lpstr>Kinnitatud vestlustest saab koostada graafilise kokkuvõtte, mis on kasulik töövahend juhtkonnale.</vt:lpstr>
      <vt:lpstr>Vestluse ülesehitus </vt:lpstr>
      <vt:lpstr>Vormi sisestamisel lähenesime loominguliselt, kasutades nii vabateksti välju kui skaalasid (nt 10-punktisüsteem või sõnalised hinnangud stiilis “hea-halb”). Tööandja saab valida kas ja millised väljad vastamisel kohustuslikuks muuta. </vt:lpstr>
      <vt:lpstr>Kasutajakogemus - kasutajad</vt:lpstr>
      <vt:lpstr>Kasutajakogemus - otsustamine</vt:lpstr>
      <vt:lpstr>Kasutajakogemus - vastuvõtt</vt:lpstr>
      <vt:lpstr>Kasutajakogemus – mis muutus?</vt:lpstr>
      <vt:lpstr>Nõuanded (arenguvestlused)</vt:lpstr>
      <vt:lpstr> Soovitused digisüsteemsel lähenemisel</vt:lpstr>
      <vt:lpstr>Kolleegi nädalatagune tagasiside PlanPro osas:  “See on tööprotsessi palju lihtsamaks muutnud”    Hooliv tööandja = motiveeritud töötaja   AITÄH!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Jaan Rohtla</dc:creator>
  <cp:lastModifiedBy>Mari-Ly Häitson</cp:lastModifiedBy>
  <cp:revision>102</cp:revision>
  <cp:lastPrinted>2020-02-28T13:51:43Z</cp:lastPrinted>
  <dcterms:created xsi:type="dcterms:W3CDTF">2019-12-04T14:59:24Z</dcterms:created>
  <dcterms:modified xsi:type="dcterms:W3CDTF">2024-02-25T10:20:25Z</dcterms:modified>
</cp:coreProperties>
</file>